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65" r:id="rId6"/>
    <p:sldId id="267" r:id="rId7"/>
    <p:sldId id="268" r:id="rId8"/>
    <p:sldId id="27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705C-D28E-41BA-A61C-B96914C0860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ED5F1-716F-4F19-84CE-7B00615C1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6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ED5F1-716F-4F19-84CE-7B00615C1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6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ogo for powerpointu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6203" y="533400"/>
            <a:ext cx="1319621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 for powerpointu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5200" y="533400"/>
            <a:ext cx="1321627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ogo for powerpointu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6203" y="533400"/>
            <a:ext cx="1319621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pic>
        <p:nvPicPr>
          <p:cNvPr id="10" name="Picture 9" descr="logo for powerpointu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15200" y="533400"/>
            <a:ext cx="1321627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E40A97-F379-4D07-BFE4-B400C66C3D0E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B38C0E-0973-41DB-9704-FD024DDC139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logo for powerpointus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316203" y="533400"/>
            <a:ext cx="1319621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Mentoring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Create a </a:t>
            </a:r>
            <a:r>
              <a:rPr lang="en-US" b="1" i="1" dirty="0" smtClean="0"/>
              <a:t>professional partnership </a:t>
            </a:r>
            <a:r>
              <a:rPr lang="en-US" dirty="0" smtClean="0"/>
              <a:t>between a new member and professional member of the local chapter.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Organize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/>
          </a:bodyPr>
          <a:lstStyle/>
          <a:p>
            <a:r>
              <a:rPr lang="en-US" dirty="0" smtClean="0"/>
              <a:t>Complete Mentor Matching Survey</a:t>
            </a:r>
          </a:p>
          <a:p>
            <a:r>
              <a:rPr lang="en-US" dirty="0" smtClean="0"/>
              <a:t>Give to MP or YEA Chair</a:t>
            </a:r>
          </a:p>
          <a:p>
            <a:r>
              <a:rPr lang="en-US" dirty="0" smtClean="0"/>
              <a:t>Be sure to include:</a:t>
            </a:r>
          </a:p>
          <a:p>
            <a:pPr lvl="1"/>
            <a:r>
              <a:rPr lang="en-US" dirty="0" smtClean="0"/>
              <a:t>Areas of expertise</a:t>
            </a:r>
          </a:p>
          <a:p>
            <a:pPr lvl="1"/>
            <a:r>
              <a:rPr lang="en-US" dirty="0" smtClean="0"/>
              <a:t>Career path</a:t>
            </a:r>
          </a:p>
          <a:p>
            <a:pPr lvl="1"/>
            <a:r>
              <a:rPr lang="en-US" dirty="0" smtClean="0"/>
              <a:t>Work experience </a:t>
            </a:r>
          </a:p>
          <a:p>
            <a:pPr lvl="1"/>
            <a:r>
              <a:rPr lang="en-US" dirty="0" smtClean="0"/>
              <a:t>General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Whos</a:t>
            </a:r>
            <a:r>
              <a:rPr lang="en-US" dirty="0" smtClean="0"/>
              <a:t> &amp; Whys of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Who? </a:t>
            </a:r>
          </a:p>
          <a:p>
            <a:pPr lvl="1"/>
            <a:r>
              <a:rPr lang="en-US" dirty="0" smtClean="0"/>
              <a:t>All local chapter members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i="1" dirty="0" smtClean="0"/>
              <a:t>Mentors</a:t>
            </a:r>
            <a:r>
              <a:rPr lang="en-US" dirty="0" smtClean="0"/>
              <a:t>: </a:t>
            </a:r>
          </a:p>
          <a:p>
            <a:pPr lvl="2">
              <a:buClr>
                <a:srgbClr val="92D050"/>
              </a:buClr>
            </a:pPr>
            <a:r>
              <a:rPr lang="en-US" dirty="0" smtClean="0"/>
              <a:t>Share your knowledge and experience</a:t>
            </a:r>
          </a:p>
          <a:p>
            <a:pPr lvl="2">
              <a:buClr>
                <a:srgbClr val="92D050"/>
              </a:buClr>
            </a:pPr>
            <a:r>
              <a:rPr lang="en-US" dirty="0" smtClean="0"/>
              <a:t>Grow the leadership potential of your chapter</a:t>
            </a:r>
          </a:p>
          <a:p>
            <a:pPr lvl="1"/>
            <a:r>
              <a:rPr lang="en-US" i="1" dirty="0" smtClean="0"/>
              <a:t>Mentees</a:t>
            </a:r>
            <a:r>
              <a:rPr lang="en-US" dirty="0" smtClean="0"/>
              <a:t>: </a:t>
            </a:r>
          </a:p>
          <a:p>
            <a:pPr lvl="2">
              <a:buClr>
                <a:srgbClr val="92D050"/>
              </a:buClr>
            </a:pPr>
            <a:r>
              <a:rPr lang="en-US" dirty="0" smtClean="0"/>
              <a:t>Form relationships with fellow members</a:t>
            </a:r>
          </a:p>
          <a:p>
            <a:pPr lvl="2">
              <a:buClr>
                <a:srgbClr val="92D050"/>
              </a:buClr>
            </a:pPr>
            <a:r>
              <a:rPr lang="en-US" dirty="0" smtClean="0"/>
              <a:t>Gain insight into industry </a:t>
            </a:r>
          </a:p>
          <a:p>
            <a:pPr lvl="2">
              <a:buClr>
                <a:srgbClr val="92D050"/>
              </a:buClr>
            </a:pPr>
            <a:r>
              <a:rPr lang="en-US" dirty="0" smtClean="0"/>
              <a:t>Learn about professional growth opportunities</a:t>
            </a:r>
          </a:p>
          <a:p>
            <a:pPr lvl="1"/>
            <a:r>
              <a:rPr lang="en-US" i="1" strike="sngStrike" dirty="0" smtClean="0"/>
              <a:t>PAOE</a:t>
            </a:r>
            <a:r>
              <a:rPr lang="en-US" strike="sngStrike" dirty="0" smtClean="0"/>
              <a:t>: Points awarded for participation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Mentoring 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/>
          </a:bodyPr>
          <a:lstStyle/>
          <a:p>
            <a:r>
              <a:rPr lang="en-US" dirty="0" smtClean="0"/>
              <a:t>Local chapter members can be mentors</a:t>
            </a:r>
          </a:p>
          <a:p>
            <a:r>
              <a:rPr lang="en-US" dirty="0" smtClean="0"/>
              <a:t>Young engineers/students in local chapters are target members</a:t>
            </a:r>
          </a:p>
          <a:p>
            <a:r>
              <a:rPr lang="en-US" dirty="0" smtClean="0"/>
              <a:t>Participants must complete the mentoring matching survey</a:t>
            </a:r>
          </a:p>
          <a:p>
            <a:r>
              <a:rPr lang="en-US" dirty="0" smtClean="0"/>
              <a:t>Completed surveys are collected by local MP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Between Mentors &amp; Mentees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/>
          </a:bodyPr>
          <a:lstStyle/>
          <a:p>
            <a:r>
              <a:rPr lang="en-US" dirty="0" smtClean="0"/>
              <a:t>MP Committee distributes contact info</a:t>
            </a:r>
          </a:p>
          <a:p>
            <a:r>
              <a:rPr lang="en-US" dirty="0" smtClean="0"/>
              <a:t>Mentee makes initial contact with mentor</a:t>
            </a:r>
          </a:p>
          <a:p>
            <a:r>
              <a:rPr lang="en-US" dirty="0" smtClean="0"/>
              <a:t>Mentee sets up a contact schedule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Matching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243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The local MP committee will coordinate this</a:t>
            </a:r>
          </a:p>
          <a:p>
            <a:endParaRPr lang="en-US" dirty="0" smtClean="0"/>
          </a:p>
          <a:p>
            <a:r>
              <a:rPr lang="en-US" dirty="0" smtClean="0"/>
              <a:t>Creates and distributes surveys/applications to mentors and mentees</a:t>
            </a:r>
          </a:p>
          <a:p>
            <a:r>
              <a:rPr lang="en-US" dirty="0" smtClean="0"/>
              <a:t>Selects possible relationships</a:t>
            </a:r>
          </a:p>
          <a:p>
            <a:r>
              <a:rPr lang="en-US" dirty="0" smtClean="0"/>
              <a:t>Evaluates – determine success of all mentor/mentee relationships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1676400"/>
            <a:ext cx="8096248" cy="34290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All Mentoring resources are available online at ASHRAE.org/yea</a:t>
            </a:r>
          </a:p>
          <a:p>
            <a:pPr lvl="1"/>
            <a:r>
              <a:rPr lang="en-US" dirty="0" smtClean="0"/>
              <a:t>Mentoring Program overview</a:t>
            </a:r>
          </a:p>
          <a:p>
            <a:pPr lvl="1"/>
            <a:r>
              <a:rPr lang="en-US" dirty="0" smtClean="0"/>
              <a:t>ASHRAE mentoring matching survey</a:t>
            </a:r>
          </a:p>
          <a:p>
            <a:pPr lvl="1"/>
            <a:r>
              <a:rPr lang="en-US" dirty="0" smtClean="0"/>
              <a:t>ASHRAE mentoring feedback survey</a:t>
            </a:r>
          </a:p>
          <a:p>
            <a:r>
              <a:rPr lang="en-US" dirty="0" smtClean="0"/>
              <a:t>Staff contact for YEA: Rhiannon Loomis</a:t>
            </a:r>
          </a:p>
          <a:p>
            <a:pPr lvl="1"/>
            <a:r>
              <a:rPr lang="en-US" dirty="0" err="1" smtClean="0"/>
              <a:t>eMail</a:t>
            </a:r>
            <a:r>
              <a:rPr lang="en-US" dirty="0" smtClean="0"/>
              <a:t>: rloomis@ashrae.org</a:t>
            </a:r>
          </a:p>
          <a:p>
            <a:pPr lvl="1"/>
            <a:r>
              <a:rPr lang="en-US" dirty="0" smtClean="0"/>
              <a:t>Phone: (678) 539-1178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7" name="Picture 6" descr="ASHRAE_logo_cmyk w-tag on side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440562"/>
            <a:ext cx="6599383" cy="136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</TotalTime>
  <Words>218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Verdana</vt:lpstr>
      <vt:lpstr>Wingdings 2</vt:lpstr>
      <vt:lpstr>Aspect</vt:lpstr>
      <vt:lpstr>Mentoring Program</vt:lpstr>
      <vt:lpstr>Purpose of Mentoring</vt:lpstr>
      <vt:lpstr>How To Organize Mentoring</vt:lpstr>
      <vt:lpstr>Whos &amp; Whys of Mentoring</vt:lpstr>
      <vt:lpstr>How Mentoring Works </vt:lpstr>
      <vt:lpstr>Communication Between Mentors &amp; Mentees</vt:lpstr>
      <vt:lpstr>Mentor Matching Process</vt:lpstr>
      <vt:lpstr>Mentoring Resources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with Members</dc:title>
  <dc:creator>apruett</dc:creator>
  <cp:lastModifiedBy>Cannone, Anne</cp:lastModifiedBy>
  <cp:revision>24</cp:revision>
  <dcterms:created xsi:type="dcterms:W3CDTF">2012-06-06T18:40:52Z</dcterms:created>
  <dcterms:modified xsi:type="dcterms:W3CDTF">2013-09-10T14:12:02Z</dcterms:modified>
</cp:coreProperties>
</file>