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6"/>
  </p:notesMasterIdLst>
  <p:handoutMasterIdLst>
    <p:handoutMasterId r:id="rId17"/>
  </p:handoutMasterIdLst>
  <p:sldIdLst>
    <p:sldId id="256" r:id="rId2"/>
    <p:sldId id="444" r:id="rId3"/>
    <p:sldId id="445" r:id="rId4"/>
    <p:sldId id="451" r:id="rId5"/>
    <p:sldId id="447" r:id="rId6"/>
    <p:sldId id="320" r:id="rId7"/>
    <p:sldId id="321" r:id="rId8"/>
    <p:sldId id="438" r:id="rId9"/>
    <p:sldId id="339" r:id="rId10"/>
    <p:sldId id="439" r:id="rId11"/>
    <p:sldId id="448" r:id="rId12"/>
    <p:sldId id="433" r:id="rId13"/>
    <p:sldId id="377" r:id="rId14"/>
    <p:sldId id="44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95" autoAdjust="0"/>
    <p:restoredTop sz="83292" autoAdjust="0"/>
  </p:normalViewPr>
  <p:slideViewPr>
    <p:cSldViewPr>
      <p:cViewPr varScale="1">
        <p:scale>
          <a:sx n="82" d="100"/>
          <a:sy n="82" d="100"/>
        </p:scale>
        <p:origin x="97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5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2976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B7E63B-ECC3-48BE-BAB0-B8F5AB03AE88}" type="doc">
      <dgm:prSet loTypeId="urn:microsoft.com/office/officeart/2008/layout/LinedList" loCatId="list" qsTypeId="urn:microsoft.com/office/officeart/2005/8/quickstyle/simple2" qsCatId="simple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57A4184-E414-4E1C-B645-04EDA1FB8C9A}">
      <dgm:prSet custT="1"/>
      <dgm:spPr/>
      <dgm:t>
        <a:bodyPr/>
        <a:lstStyle/>
        <a:p>
          <a:r>
            <a:rPr lang="en-US" sz="2000" dirty="0"/>
            <a:t>Excellence</a:t>
          </a:r>
        </a:p>
      </dgm:t>
    </dgm:pt>
    <dgm:pt modelId="{B4907A62-6011-4C51-A782-DECADAD0140F}" type="parTrans" cxnId="{485FD34A-6AEE-4FE0-B18D-1D8280BC2058}">
      <dgm:prSet/>
      <dgm:spPr/>
      <dgm:t>
        <a:bodyPr/>
        <a:lstStyle/>
        <a:p>
          <a:endParaRPr lang="en-US"/>
        </a:p>
      </dgm:t>
    </dgm:pt>
    <dgm:pt modelId="{91FD3070-EF7C-465F-A299-261FC1F072B0}" type="sibTrans" cxnId="{485FD34A-6AEE-4FE0-B18D-1D8280BC2058}">
      <dgm:prSet/>
      <dgm:spPr/>
      <dgm:t>
        <a:bodyPr/>
        <a:lstStyle/>
        <a:p>
          <a:endParaRPr lang="en-US"/>
        </a:p>
      </dgm:t>
    </dgm:pt>
    <dgm:pt modelId="{660E1D5A-8729-4440-AFA7-0722277A5DB9}">
      <dgm:prSet custT="1"/>
      <dgm:spPr/>
      <dgm:t>
        <a:bodyPr/>
        <a:lstStyle/>
        <a:p>
          <a:r>
            <a:rPr lang="en-US" sz="2000" dirty="0"/>
            <a:t>Commitment</a:t>
          </a:r>
        </a:p>
      </dgm:t>
    </dgm:pt>
    <dgm:pt modelId="{EA2C255B-3C68-4BC7-8D95-2AD34017AA7B}" type="parTrans" cxnId="{A8BDA11C-35A9-404E-8A84-99E089BC177B}">
      <dgm:prSet/>
      <dgm:spPr/>
      <dgm:t>
        <a:bodyPr/>
        <a:lstStyle/>
        <a:p>
          <a:endParaRPr lang="en-US"/>
        </a:p>
      </dgm:t>
    </dgm:pt>
    <dgm:pt modelId="{9FE9D20E-EF98-4DDC-8C90-A84BA4408345}" type="sibTrans" cxnId="{A8BDA11C-35A9-404E-8A84-99E089BC177B}">
      <dgm:prSet/>
      <dgm:spPr/>
      <dgm:t>
        <a:bodyPr/>
        <a:lstStyle/>
        <a:p>
          <a:endParaRPr lang="en-US"/>
        </a:p>
      </dgm:t>
    </dgm:pt>
    <dgm:pt modelId="{747AA767-31B8-4E73-95D4-0E4E7C03A828}">
      <dgm:prSet custT="1"/>
      <dgm:spPr/>
      <dgm:t>
        <a:bodyPr/>
        <a:lstStyle/>
        <a:p>
          <a:r>
            <a:rPr lang="en-US" sz="2000" dirty="0"/>
            <a:t>Integrity</a:t>
          </a:r>
        </a:p>
      </dgm:t>
    </dgm:pt>
    <dgm:pt modelId="{230ABD8B-CDA9-429F-9D26-98984BF96B50}" type="parTrans" cxnId="{2ECB5003-A9F5-4749-B4DD-B4821E4A4013}">
      <dgm:prSet/>
      <dgm:spPr/>
      <dgm:t>
        <a:bodyPr/>
        <a:lstStyle/>
        <a:p>
          <a:endParaRPr lang="en-US"/>
        </a:p>
      </dgm:t>
    </dgm:pt>
    <dgm:pt modelId="{B387CC2F-CBB0-4226-87BB-9A055F5E4446}" type="sibTrans" cxnId="{2ECB5003-A9F5-4749-B4DD-B4821E4A4013}">
      <dgm:prSet/>
      <dgm:spPr/>
      <dgm:t>
        <a:bodyPr/>
        <a:lstStyle/>
        <a:p>
          <a:endParaRPr lang="en-US"/>
        </a:p>
      </dgm:t>
    </dgm:pt>
    <dgm:pt modelId="{4FDCB5E0-82BB-4D74-9D1E-199CCB195569}">
      <dgm:prSet custT="1"/>
      <dgm:spPr/>
      <dgm:t>
        <a:bodyPr/>
        <a:lstStyle/>
        <a:p>
          <a:r>
            <a:rPr lang="en-US" sz="2000" dirty="0"/>
            <a:t>Collaboration</a:t>
          </a:r>
        </a:p>
      </dgm:t>
    </dgm:pt>
    <dgm:pt modelId="{A52CC726-F787-4190-8226-046C02A192C4}" type="parTrans" cxnId="{0AFC336D-A106-4FEA-B5C3-66E36D027F8A}">
      <dgm:prSet/>
      <dgm:spPr/>
      <dgm:t>
        <a:bodyPr/>
        <a:lstStyle/>
        <a:p>
          <a:endParaRPr lang="en-US"/>
        </a:p>
      </dgm:t>
    </dgm:pt>
    <dgm:pt modelId="{D1F41EBE-39AC-4087-8429-4EE4FF59F74F}" type="sibTrans" cxnId="{0AFC336D-A106-4FEA-B5C3-66E36D027F8A}">
      <dgm:prSet/>
      <dgm:spPr/>
      <dgm:t>
        <a:bodyPr/>
        <a:lstStyle/>
        <a:p>
          <a:endParaRPr lang="en-US"/>
        </a:p>
      </dgm:t>
    </dgm:pt>
    <dgm:pt modelId="{85831F98-7A38-4981-B698-1DF53AF8588F}">
      <dgm:prSet custT="1"/>
      <dgm:spPr/>
      <dgm:t>
        <a:bodyPr/>
        <a:lstStyle/>
        <a:p>
          <a:r>
            <a:rPr lang="en-US" sz="2000" dirty="0"/>
            <a:t>Volunteerism</a:t>
          </a:r>
        </a:p>
      </dgm:t>
    </dgm:pt>
    <dgm:pt modelId="{15AE29D3-F914-445A-A43B-B65B4FDE6AE5}" type="parTrans" cxnId="{AAC7FFB3-0AEB-40B2-AAAE-ABDA5C9368A3}">
      <dgm:prSet/>
      <dgm:spPr/>
      <dgm:t>
        <a:bodyPr/>
        <a:lstStyle/>
        <a:p>
          <a:endParaRPr lang="en-US"/>
        </a:p>
      </dgm:t>
    </dgm:pt>
    <dgm:pt modelId="{E2C857F8-4AD0-4870-9BEF-12F21C50B95E}" type="sibTrans" cxnId="{AAC7FFB3-0AEB-40B2-AAAE-ABDA5C9368A3}">
      <dgm:prSet/>
      <dgm:spPr/>
      <dgm:t>
        <a:bodyPr/>
        <a:lstStyle/>
        <a:p>
          <a:endParaRPr lang="en-US"/>
        </a:p>
      </dgm:t>
    </dgm:pt>
    <dgm:pt modelId="{5DA8FE2C-CDC4-4887-9A1A-7B3F3B8FC361}">
      <dgm:prSet custT="1"/>
      <dgm:spPr/>
      <dgm:t>
        <a:bodyPr/>
        <a:lstStyle/>
        <a:p>
          <a:r>
            <a:rPr lang="en-US" sz="2000" dirty="0"/>
            <a:t>Diversity</a:t>
          </a:r>
        </a:p>
      </dgm:t>
    </dgm:pt>
    <dgm:pt modelId="{9D435576-0E04-4389-BE0B-19A6F32F32F7}" type="parTrans" cxnId="{FA18AC90-B319-43EF-AEF4-CB1DAA69F416}">
      <dgm:prSet/>
      <dgm:spPr/>
      <dgm:t>
        <a:bodyPr/>
        <a:lstStyle/>
        <a:p>
          <a:endParaRPr lang="en-US"/>
        </a:p>
      </dgm:t>
    </dgm:pt>
    <dgm:pt modelId="{814F8583-EE02-4ABF-8410-8C592680EBFE}" type="sibTrans" cxnId="{FA18AC90-B319-43EF-AEF4-CB1DAA69F416}">
      <dgm:prSet/>
      <dgm:spPr/>
      <dgm:t>
        <a:bodyPr/>
        <a:lstStyle/>
        <a:p>
          <a:endParaRPr lang="en-US"/>
        </a:p>
      </dgm:t>
    </dgm:pt>
    <dgm:pt modelId="{355947E5-EF02-491F-987F-561306AAC208}" type="pres">
      <dgm:prSet presAssocID="{99B7E63B-ECC3-48BE-BAB0-B8F5AB03AE88}" presName="vert0" presStyleCnt="0">
        <dgm:presLayoutVars>
          <dgm:dir/>
          <dgm:animOne val="branch"/>
          <dgm:animLvl val="lvl"/>
        </dgm:presLayoutVars>
      </dgm:prSet>
      <dgm:spPr/>
    </dgm:pt>
    <dgm:pt modelId="{AE58A958-42A3-4242-95F3-EB691B896633}" type="pres">
      <dgm:prSet presAssocID="{957A4184-E414-4E1C-B645-04EDA1FB8C9A}" presName="thickLine" presStyleLbl="alignNode1" presStyleIdx="0" presStyleCnt="6"/>
      <dgm:spPr/>
    </dgm:pt>
    <dgm:pt modelId="{E6227B32-717C-40E5-A403-3D2442AB1E1A}" type="pres">
      <dgm:prSet presAssocID="{957A4184-E414-4E1C-B645-04EDA1FB8C9A}" presName="horz1" presStyleCnt="0"/>
      <dgm:spPr/>
    </dgm:pt>
    <dgm:pt modelId="{D4ED387A-0AEB-4543-B4FA-C921F047B595}" type="pres">
      <dgm:prSet presAssocID="{957A4184-E414-4E1C-B645-04EDA1FB8C9A}" presName="tx1" presStyleLbl="revTx" presStyleIdx="0" presStyleCnt="6"/>
      <dgm:spPr/>
    </dgm:pt>
    <dgm:pt modelId="{F8A1A355-2357-4BAA-91F3-E7E10A8DF736}" type="pres">
      <dgm:prSet presAssocID="{957A4184-E414-4E1C-B645-04EDA1FB8C9A}" presName="vert1" presStyleCnt="0"/>
      <dgm:spPr/>
    </dgm:pt>
    <dgm:pt modelId="{5A694CEF-C138-4AF9-83B4-5D4C041EF344}" type="pres">
      <dgm:prSet presAssocID="{660E1D5A-8729-4440-AFA7-0722277A5DB9}" presName="thickLine" presStyleLbl="alignNode1" presStyleIdx="1" presStyleCnt="6"/>
      <dgm:spPr/>
    </dgm:pt>
    <dgm:pt modelId="{6D5A5D71-6774-4FDC-A03D-CEBFE0A8DD4F}" type="pres">
      <dgm:prSet presAssocID="{660E1D5A-8729-4440-AFA7-0722277A5DB9}" presName="horz1" presStyleCnt="0"/>
      <dgm:spPr/>
    </dgm:pt>
    <dgm:pt modelId="{7E985718-EC3E-4502-B903-0E40A2A6FF9D}" type="pres">
      <dgm:prSet presAssocID="{660E1D5A-8729-4440-AFA7-0722277A5DB9}" presName="tx1" presStyleLbl="revTx" presStyleIdx="1" presStyleCnt="6"/>
      <dgm:spPr/>
    </dgm:pt>
    <dgm:pt modelId="{F7E124DA-AAC3-499E-A4CF-D2CA39DB9463}" type="pres">
      <dgm:prSet presAssocID="{660E1D5A-8729-4440-AFA7-0722277A5DB9}" presName="vert1" presStyleCnt="0"/>
      <dgm:spPr/>
    </dgm:pt>
    <dgm:pt modelId="{7604E495-E456-4410-9F4F-3EC0DD6C313A}" type="pres">
      <dgm:prSet presAssocID="{747AA767-31B8-4E73-95D4-0E4E7C03A828}" presName="thickLine" presStyleLbl="alignNode1" presStyleIdx="2" presStyleCnt="6"/>
      <dgm:spPr/>
    </dgm:pt>
    <dgm:pt modelId="{CE6D124E-D0B7-43CE-9082-555A3C90EC49}" type="pres">
      <dgm:prSet presAssocID="{747AA767-31B8-4E73-95D4-0E4E7C03A828}" presName="horz1" presStyleCnt="0"/>
      <dgm:spPr/>
    </dgm:pt>
    <dgm:pt modelId="{43CBCF46-82A6-4543-B360-66A8A9020364}" type="pres">
      <dgm:prSet presAssocID="{747AA767-31B8-4E73-95D4-0E4E7C03A828}" presName="tx1" presStyleLbl="revTx" presStyleIdx="2" presStyleCnt="6"/>
      <dgm:spPr/>
    </dgm:pt>
    <dgm:pt modelId="{75524D9B-6D5C-4666-A76D-3EE1038F8F61}" type="pres">
      <dgm:prSet presAssocID="{747AA767-31B8-4E73-95D4-0E4E7C03A828}" presName="vert1" presStyleCnt="0"/>
      <dgm:spPr/>
    </dgm:pt>
    <dgm:pt modelId="{ABDE6725-798D-4237-9322-DC2D7AEA4E37}" type="pres">
      <dgm:prSet presAssocID="{4FDCB5E0-82BB-4D74-9D1E-199CCB195569}" presName="thickLine" presStyleLbl="alignNode1" presStyleIdx="3" presStyleCnt="6"/>
      <dgm:spPr/>
    </dgm:pt>
    <dgm:pt modelId="{EE4238D6-CE73-4ABC-88EC-6414D76078DE}" type="pres">
      <dgm:prSet presAssocID="{4FDCB5E0-82BB-4D74-9D1E-199CCB195569}" presName="horz1" presStyleCnt="0"/>
      <dgm:spPr/>
    </dgm:pt>
    <dgm:pt modelId="{F3F9A4E9-6C06-444F-ADBB-1C4E46EBBABD}" type="pres">
      <dgm:prSet presAssocID="{4FDCB5E0-82BB-4D74-9D1E-199CCB195569}" presName="tx1" presStyleLbl="revTx" presStyleIdx="3" presStyleCnt="6"/>
      <dgm:spPr/>
    </dgm:pt>
    <dgm:pt modelId="{C40AABFF-ED07-4C9A-A8CC-6B8771775D89}" type="pres">
      <dgm:prSet presAssocID="{4FDCB5E0-82BB-4D74-9D1E-199CCB195569}" presName="vert1" presStyleCnt="0"/>
      <dgm:spPr/>
    </dgm:pt>
    <dgm:pt modelId="{5B0BA5EF-2A0D-4102-8967-65F91E815B46}" type="pres">
      <dgm:prSet presAssocID="{85831F98-7A38-4981-B698-1DF53AF8588F}" presName="thickLine" presStyleLbl="alignNode1" presStyleIdx="4" presStyleCnt="6"/>
      <dgm:spPr/>
    </dgm:pt>
    <dgm:pt modelId="{A7778652-E000-4B0B-AA72-FE0196AA3BC2}" type="pres">
      <dgm:prSet presAssocID="{85831F98-7A38-4981-B698-1DF53AF8588F}" presName="horz1" presStyleCnt="0"/>
      <dgm:spPr/>
    </dgm:pt>
    <dgm:pt modelId="{970835C0-5936-4DE5-81D5-B665C07650F8}" type="pres">
      <dgm:prSet presAssocID="{85831F98-7A38-4981-B698-1DF53AF8588F}" presName="tx1" presStyleLbl="revTx" presStyleIdx="4" presStyleCnt="6"/>
      <dgm:spPr/>
    </dgm:pt>
    <dgm:pt modelId="{7D2295B8-63A9-413D-8514-9B21E1D18A17}" type="pres">
      <dgm:prSet presAssocID="{85831F98-7A38-4981-B698-1DF53AF8588F}" presName="vert1" presStyleCnt="0"/>
      <dgm:spPr/>
    </dgm:pt>
    <dgm:pt modelId="{2AAC0032-F021-4167-BFA9-BC7080ADC452}" type="pres">
      <dgm:prSet presAssocID="{5DA8FE2C-CDC4-4887-9A1A-7B3F3B8FC361}" presName="thickLine" presStyleLbl="alignNode1" presStyleIdx="5" presStyleCnt="6"/>
      <dgm:spPr/>
    </dgm:pt>
    <dgm:pt modelId="{692C9CDF-B1AB-4900-B005-3754710486D1}" type="pres">
      <dgm:prSet presAssocID="{5DA8FE2C-CDC4-4887-9A1A-7B3F3B8FC361}" presName="horz1" presStyleCnt="0"/>
      <dgm:spPr/>
    </dgm:pt>
    <dgm:pt modelId="{0E6E1687-78F9-4460-A3C3-C68231A2F103}" type="pres">
      <dgm:prSet presAssocID="{5DA8FE2C-CDC4-4887-9A1A-7B3F3B8FC361}" presName="tx1" presStyleLbl="revTx" presStyleIdx="5" presStyleCnt="6"/>
      <dgm:spPr/>
    </dgm:pt>
    <dgm:pt modelId="{216A74D0-C567-4AF4-8AF6-18E162CB0810}" type="pres">
      <dgm:prSet presAssocID="{5DA8FE2C-CDC4-4887-9A1A-7B3F3B8FC361}" presName="vert1" presStyleCnt="0"/>
      <dgm:spPr/>
    </dgm:pt>
  </dgm:ptLst>
  <dgm:cxnLst>
    <dgm:cxn modelId="{2ECB5003-A9F5-4749-B4DD-B4821E4A4013}" srcId="{99B7E63B-ECC3-48BE-BAB0-B8F5AB03AE88}" destId="{747AA767-31B8-4E73-95D4-0E4E7C03A828}" srcOrd="2" destOrd="0" parTransId="{230ABD8B-CDA9-429F-9D26-98984BF96B50}" sibTransId="{B387CC2F-CBB0-4226-87BB-9A055F5E4446}"/>
    <dgm:cxn modelId="{A8BDA11C-35A9-404E-8A84-99E089BC177B}" srcId="{99B7E63B-ECC3-48BE-BAB0-B8F5AB03AE88}" destId="{660E1D5A-8729-4440-AFA7-0722277A5DB9}" srcOrd="1" destOrd="0" parTransId="{EA2C255B-3C68-4BC7-8D95-2AD34017AA7B}" sibTransId="{9FE9D20E-EF98-4DDC-8C90-A84BA4408345}"/>
    <dgm:cxn modelId="{65BB306A-605D-48CD-9729-3CF43008A01B}" type="presOf" srcId="{747AA767-31B8-4E73-95D4-0E4E7C03A828}" destId="{43CBCF46-82A6-4543-B360-66A8A9020364}" srcOrd="0" destOrd="0" presId="urn:microsoft.com/office/officeart/2008/layout/LinedList"/>
    <dgm:cxn modelId="{485FD34A-6AEE-4FE0-B18D-1D8280BC2058}" srcId="{99B7E63B-ECC3-48BE-BAB0-B8F5AB03AE88}" destId="{957A4184-E414-4E1C-B645-04EDA1FB8C9A}" srcOrd="0" destOrd="0" parTransId="{B4907A62-6011-4C51-A782-DECADAD0140F}" sibTransId="{91FD3070-EF7C-465F-A299-261FC1F072B0}"/>
    <dgm:cxn modelId="{0AFC336D-A106-4FEA-B5C3-66E36D027F8A}" srcId="{99B7E63B-ECC3-48BE-BAB0-B8F5AB03AE88}" destId="{4FDCB5E0-82BB-4D74-9D1E-199CCB195569}" srcOrd="3" destOrd="0" parTransId="{A52CC726-F787-4190-8226-046C02A192C4}" sibTransId="{D1F41EBE-39AC-4087-8429-4EE4FF59F74F}"/>
    <dgm:cxn modelId="{C3711D81-E041-45CD-BABA-5F8DCED57F90}" type="presOf" srcId="{4FDCB5E0-82BB-4D74-9D1E-199CCB195569}" destId="{F3F9A4E9-6C06-444F-ADBB-1C4E46EBBABD}" srcOrd="0" destOrd="0" presId="urn:microsoft.com/office/officeart/2008/layout/LinedList"/>
    <dgm:cxn modelId="{FA18AC90-B319-43EF-AEF4-CB1DAA69F416}" srcId="{99B7E63B-ECC3-48BE-BAB0-B8F5AB03AE88}" destId="{5DA8FE2C-CDC4-4887-9A1A-7B3F3B8FC361}" srcOrd="5" destOrd="0" parTransId="{9D435576-0E04-4389-BE0B-19A6F32F32F7}" sibTransId="{814F8583-EE02-4ABF-8410-8C592680EBFE}"/>
    <dgm:cxn modelId="{7671E897-3F00-4720-8952-BB60253B00AD}" type="presOf" srcId="{957A4184-E414-4E1C-B645-04EDA1FB8C9A}" destId="{D4ED387A-0AEB-4543-B4FA-C921F047B595}" srcOrd="0" destOrd="0" presId="urn:microsoft.com/office/officeart/2008/layout/LinedList"/>
    <dgm:cxn modelId="{F4FE5C9B-9340-4D24-AA4C-07515F79746B}" type="presOf" srcId="{99B7E63B-ECC3-48BE-BAB0-B8F5AB03AE88}" destId="{355947E5-EF02-491F-987F-561306AAC208}" srcOrd="0" destOrd="0" presId="urn:microsoft.com/office/officeart/2008/layout/LinedList"/>
    <dgm:cxn modelId="{AAC7FFB3-0AEB-40B2-AAAE-ABDA5C9368A3}" srcId="{99B7E63B-ECC3-48BE-BAB0-B8F5AB03AE88}" destId="{85831F98-7A38-4981-B698-1DF53AF8588F}" srcOrd="4" destOrd="0" parTransId="{15AE29D3-F914-445A-A43B-B65B4FDE6AE5}" sibTransId="{E2C857F8-4AD0-4870-9BEF-12F21C50B95E}"/>
    <dgm:cxn modelId="{3CBE44E0-F9B3-4C97-8795-52DD102C4CFC}" type="presOf" srcId="{5DA8FE2C-CDC4-4887-9A1A-7B3F3B8FC361}" destId="{0E6E1687-78F9-4460-A3C3-C68231A2F103}" srcOrd="0" destOrd="0" presId="urn:microsoft.com/office/officeart/2008/layout/LinedList"/>
    <dgm:cxn modelId="{34DD17E1-C914-46B7-BF07-D91F128EF0D3}" type="presOf" srcId="{85831F98-7A38-4981-B698-1DF53AF8588F}" destId="{970835C0-5936-4DE5-81D5-B665C07650F8}" srcOrd="0" destOrd="0" presId="urn:microsoft.com/office/officeart/2008/layout/LinedList"/>
    <dgm:cxn modelId="{14C90BF2-E0B0-4092-97EC-0CB5D24B063A}" type="presOf" srcId="{660E1D5A-8729-4440-AFA7-0722277A5DB9}" destId="{7E985718-EC3E-4502-B903-0E40A2A6FF9D}" srcOrd="0" destOrd="0" presId="urn:microsoft.com/office/officeart/2008/layout/LinedList"/>
    <dgm:cxn modelId="{3C0F90B2-76D5-4DA9-AB0F-6F49B01DD377}" type="presParOf" srcId="{355947E5-EF02-491F-987F-561306AAC208}" destId="{AE58A958-42A3-4242-95F3-EB691B896633}" srcOrd="0" destOrd="0" presId="urn:microsoft.com/office/officeart/2008/layout/LinedList"/>
    <dgm:cxn modelId="{82C23A70-D05D-4682-B9F6-1CA34BDB6F00}" type="presParOf" srcId="{355947E5-EF02-491F-987F-561306AAC208}" destId="{E6227B32-717C-40E5-A403-3D2442AB1E1A}" srcOrd="1" destOrd="0" presId="urn:microsoft.com/office/officeart/2008/layout/LinedList"/>
    <dgm:cxn modelId="{EE682777-B5D7-4851-9BDD-8EDE39B0CE58}" type="presParOf" srcId="{E6227B32-717C-40E5-A403-3D2442AB1E1A}" destId="{D4ED387A-0AEB-4543-B4FA-C921F047B595}" srcOrd="0" destOrd="0" presId="urn:microsoft.com/office/officeart/2008/layout/LinedList"/>
    <dgm:cxn modelId="{B12C7733-0ECD-4657-985F-5E54A12428AD}" type="presParOf" srcId="{E6227B32-717C-40E5-A403-3D2442AB1E1A}" destId="{F8A1A355-2357-4BAA-91F3-E7E10A8DF736}" srcOrd="1" destOrd="0" presId="urn:microsoft.com/office/officeart/2008/layout/LinedList"/>
    <dgm:cxn modelId="{B4F7A0E9-05AD-4EF1-8752-D5591B1AACA5}" type="presParOf" srcId="{355947E5-EF02-491F-987F-561306AAC208}" destId="{5A694CEF-C138-4AF9-83B4-5D4C041EF344}" srcOrd="2" destOrd="0" presId="urn:microsoft.com/office/officeart/2008/layout/LinedList"/>
    <dgm:cxn modelId="{BC74B952-3782-4F48-9B84-C51215754792}" type="presParOf" srcId="{355947E5-EF02-491F-987F-561306AAC208}" destId="{6D5A5D71-6774-4FDC-A03D-CEBFE0A8DD4F}" srcOrd="3" destOrd="0" presId="urn:microsoft.com/office/officeart/2008/layout/LinedList"/>
    <dgm:cxn modelId="{9D107AAF-F124-480D-BFB7-AE9346AAAACB}" type="presParOf" srcId="{6D5A5D71-6774-4FDC-A03D-CEBFE0A8DD4F}" destId="{7E985718-EC3E-4502-B903-0E40A2A6FF9D}" srcOrd="0" destOrd="0" presId="urn:microsoft.com/office/officeart/2008/layout/LinedList"/>
    <dgm:cxn modelId="{DB6381FF-67ED-468C-807D-8F58BA1D2EEA}" type="presParOf" srcId="{6D5A5D71-6774-4FDC-A03D-CEBFE0A8DD4F}" destId="{F7E124DA-AAC3-499E-A4CF-D2CA39DB9463}" srcOrd="1" destOrd="0" presId="urn:microsoft.com/office/officeart/2008/layout/LinedList"/>
    <dgm:cxn modelId="{A243A003-49F5-415A-88AE-821DCBC43ABF}" type="presParOf" srcId="{355947E5-EF02-491F-987F-561306AAC208}" destId="{7604E495-E456-4410-9F4F-3EC0DD6C313A}" srcOrd="4" destOrd="0" presId="urn:microsoft.com/office/officeart/2008/layout/LinedList"/>
    <dgm:cxn modelId="{AB33CC50-8939-4F7B-9790-BE0BFF126600}" type="presParOf" srcId="{355947E5-EF02-491F-987F-561306AAC208}" destId="{CE6D124E-D0B7-43CE-9082-555A3C90EC49}" srcOrd="5" destOrd="0" presId="urn:microsoft.com/office/officeart/2008/layout/LinedList"/>
    <dgm:cxn modelId="{0FCF0AAA-031E-439F-BEDE-0FCB78C88512}" type="presParOf" srcId="{CE6D124E-D0B7-43CE-9082-555A3C90EC49}" destId="{43CBCF46-82A6-4543-B360-66A8A9020364}" srcOrd="0" destOrd="0" presId="urn:microsoft.com/office/officeart/2008/layout/LinedList"/>
    <dgm:cxn modelId="{8C8FF443-E21E-49CD-B02C-E112806F1547}" type="presParOf" srcId="{CE6D124E-D0B7-43CE-9082-555A3C90EC49}" destId="{75524D9B-6D5C-4666-A76D-3EE1038F8F61}" srcOrd="1" destOrd="0" presId="urn:microsoft.com/office/officeart/2008/layout/LinedList"/>
    <dgm:cxn modelId="{136B5C5D-DDAB-441E-B181-14DD770DA170}" type="presParOf" srcId="{355947E5-EF02-491F-987F-561306AAC208}" destId="{ABDE6725-798D-4237-9322-DC2D7AEA4E37}" srcOrd="6" destOrd="0" presId="urn:microsoft.com/office/officeart/2008/layout/LinedList"/>
    <dgm:cxn modelId="{D8728A56-420D-49FD-B07A-F19A3E4071C9}" type="presParOf" srcId="{355947E5-EF02-491F-987F-561306AAC208}" destId="{EE4238D6-CE73-4ABC-88EC-6414D76078DE}" srcOrd="7" destOrd="0" presId="urn:microsoft.com/office/officeart/2008/layout/LinedList"/>
    <dgm:cxn modelId="{3E87EB40-9855-4A34-B395-83E55BBB176E}" type="presParOf" srcId="{EE4238D6-CE73-4ABC-88EC-6414D76078DE}" destId="{F3F9A4E9-6C06-444F-ADBB-1C4E46EBBABD}" srcOrd="0" destOrd="0" presId="urn:microsoft.com/office/officeart/2008/layout/LinedList"/>
    <dgm:cxn modelId="{53B243B6-E90A-4EDA-93A8-5565854409DA}" type="presParOf" srcId="{EE4238D6-CE73-4ABC-88EC-6414D76078DE}" destId="{C40AABFF-ED07-4C9A-A8CC-6B8771775D89}" srcOrd="1" destOrd="0" presId="urn:microsoft.com/office/officeart/2008/layout/LinedList"/>
    <dgm:cxn modelId="{7BB4FBD0-B6F5-4423-A02D-269191BD2700}" type="presParOf" srcId="{355947E5-EF02-491F-987F-561306AAC208}" destId="{5B0BA5EF-2A0D-4102-8967-65F91E815B46}" srcOrd="8" destOrd="0" presId="urn:microsoft.com/office/officeart/2008/layout/LinedList"/>
    <dgm:cxn modelId="{8F5B92CB-F0DC-46FB-BC84-BD1ACDFCA4C5}" type="presParOf" srcId="{355947E5-EF02-491F-987F-561306AAC208}" destId="{A7778652-E000-4B0B-AA72-FE0196AA3BC2}" srcOrd="9" destOrd="0" presId="urn:microsoft.com/office/officeart/2008/layout/LinedList"/>
    <dgm:cxn modelId="{69A99443-415B-46DF-B277-3174103CFF2D}" type="presParOf" srcId="{A7778652-E000-4B0B-AA72-FE0196AA3BC2}" destId="{970835C0-5936-4DE5-81D5-B665C07650F8}" srcOrd="0" destOrd="0" presId="urn:microsoft.com/office/officeart/2008/layout/LinedList"/>
    <dgm:cxn modelId="{A2081845-D253-449C-B0F4-A7750B12A87B}" type="presParOf" srcId="{A7778652-E000-4B0B-AA72-FE0196AA3BC2}" destId="{7D2295B8-63A9-413D-8514-9B21E1D18A17}" srcOrd="1" destOrd="0" presId="urn:microsoft.com/office/officeart/2008/layout/LinedList"/>
    <dgm:cxn modelId="{7A64B78C-37EC-4169-B1D0-32456E4C46A0}" type="presParOf" srcId="{355947E5-EF02-491F-987F-561306AAC208}" destId="{2AAC0032-F021-4167-BFA9-BC7080ADC452}" srcOrd="10" destOrd="0" presId="urn:microsoft.com/office/officeart/2008/layout/LinedList"/>
    <dgm:cxn modelId="{065991A2-D431-46B6-8415-B72658C77652}" type="presParOf" srcId="{355947E5-EF02-491F-987F-561306AAC208}" destId="{692C9CDF-B1AB-4900-B005-3754710486D1}" srcOrd="11" destOrd="0" presId="urn:microsoft.com/office/officeart/2008/layout/LinedList"/>
    <dgm:cxn modelId="{A509487E-1EE5-407F-878A-3AD4187A0319}" type="presParOf" srcId="{692C9CDF-B1AB-4900-B005-3754710486D1}" destId="{0E6E1687-78F9-4460-A3C3-C68231A2F103}" srcOrd="0" destOrd="0" presId="urn:microsoft.com/office/officeart/2008/layout/LinedList"/>
    <dgm:cxn modelId="{E295F052-0456-4DAD-8441-9ABDCB3A50D3}" type="presParOf" srcId="{692C9CDF-B1AB-4900-B005-3754710486D1}" destId="{216A74D0-C567-4AF4-8AF6-18E162CB081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B7E63B-ECC3-48BE-BAB0-B8F5AB03AE88}" type="doc">
      <dgm:prSet loTypeId="urn:microsoft.com/office/officeart/2008/layout/LinedList" loCatId="list" qsTypeId="urn:microsoft.com/office/officeart/2005/8/quickstyle/simple2" qsCatId="simple" csTypeId="urn:microsoft.com/office/officeart/2005/8/colors/accent1_1" csCatId="accent1"/>
      <dgm:spPr/>
      <dgm:t>
        <a:bodyPr/>
        <a:lstStyle/>
        <a:p>
          <a:endParaRPr lang="en-US"/>
        </a:p>
      </dgm:t>
    </dgm:pt>
    <dgm:pt modelId="{957A4184-E414-4E1C-B645-04EDA1FB8C9A}">
      <dgm:prSet custT="1"/>
      <dgm:spPr/>
      <dgm:t>
        <a:bodyPr/>
        <a:lstStyle/>
        <a:p>
          <a:r>
            <a:rPr lang="en-US" sz="1800" dirty="0"/>
            <a:t>Engineers / Consultants</a:t>
          </a:r>
        </a:p>
      </dgm:t>
    </dgm:pt>
    <dgm:pt modelId="{B4907A62-6011-4C51-A782-DECADAD0140F}" type="parTrans" cxnId="{485FD34A-6AEE-4FE0-B18D-1D8280BC2058}">
      <dgm:prSet/>
      <dgm:spPr/>
      <dgm:t>
        <a:bodyPr/>
        <a:lstStyle/>
        <a:p>
          <a:endParaRPr lang="en-US"/>
        </a:p>
      </dgm:t>
    </dgm:pt>
    <dgm:pt modelId="{91FD3070-EF7C-465F-A299-261FC1F072B0}" type="sibTrans" cxnId="{485FD34A-6AEE-4FE0-B18D-1D8280BC2058}">
      <dgm:prSet/>
      <dgm:spPr/>
      <dgm:t>
        <a:bodyPr/>
        <a:lstStyle/>
        <a:p>
          <a:endParaRPr lang="en-US"/>
        </a:p>
      </dgm:t>
    </dgm:pt>
    <dgm:pt modelId="{660E1D5A-8729-4440-AFA7-0722277A5DB9}">
      <dgm:prSet custT="1"/>
      <dgm:spPr/>
      <dgm:t>
        <a:bodyPr/>
        <a:lstStyle/>
        <a:p>
          <a:r>
            <a:rPr lang="en-US" sz="1800" dirty="0"/>
            <a:t>Architects</a:t>
          </a:r>
        </a:p>
      </dgm:t>
    </dgm:pt>
    <dgm:pt modelId="{EA2C255B-3C68-4BC7-8D95-2AD34017AA7B}" type="parTrans" cxnId="{A8BDA11C-35A9-404E-8A84-99E089BC177B}">
      <dgm:prSet/>
      <dgm:spPr/>
      <dgm:t>
        <a:bodyPr/>
        <a:lstStyle/>
        <a:p>
          <a:endParaRPr lang="en-US"/>
        </a:p>
      </dgm:t>
    </dgm:pt>
    <dgm:pt modelId="{9FE9D20E-EF98-4DDC-8C90-A84BA4408345}" type="sibTrans" cxnId="{A8BDA11C-35A9-404E-8A84-99E089BC177B}">
      <dgm:prSet/>
      <dgm:spPr/>
      <dgm:t>
        <a:bodyPr/>
        <a:lstStyle/>
        <a:p>
          <a:endParaRPr lang="en-US"/>
        </a:p>
      </dgm:t>
    </dgm:pt>
    <dgm:pt modelId="{747AA767-31B8-4E73-95D4-0E4E7C03A828}">
      <dgm:prSet custT="1"/>
      <dgm:spPr/>
      <dgm:t>
        <a:bodyPr/>
        <a:lstStyle/>
        <a:p>
          <a:r>
            <a:rPr lang="en-US" sz="1800" dirty="0"/>
            <a:t>Contractors</a:t>
          </a:r>
        </a:p>
      </dgm:t>
    </dgm:pt>
    <dgm:pt modelId="{230ABD8B-CDA9-429F-9D26-98984BF96B50}" type="parTrans" cxnId="{2ECB5003-A9F5-4749-B4DD-B4821E4A4013}">
      <dgm:prSet/>
      <dgm:spPr/>
      <dgm:t>
        <a:bodyPr/>
        <a:lstStyle/>
        <a:p>
          <a:endParaRPr lang="en-US"/>
        </a:p>
      </dgm:t>
    </dgm:pt>
    <dgm:pt modelId="{B387CC2F-CBB0-4226-87BB-9A055F5E4446}" type="sibTrans" cxnId="{2ECB5003-A9F5-4749-B4DD-B4821E4A4013}">
      <dgm:prSet/>
      <dgm:spPr/>
      <dgm:t>
        <a:bodyPr/>
        <a:lstStyle/>
        <a:p>
          <a:endParaRPr lang="en-US"/>
        </a:p>
      </dgm:t>
    </dgm:pt>
    <dgm:pt modelId="{4FDCB5E0-82BB-4D74-9D1E-199CCB195569}">
      <dgm:prSet custT="1"/>
      <dgm:spPr/>
      <dgm:t>
        <a:bodyPr/>
        <a:lstStyle/>
        <a:p>
          <a:r>
            <a:rPr lang="en-US" sz="1800" dirty="0"/>
            <a:t>Building Owners</a:t>
          </a:r>
        </a:p>
      </dgm:t>
    </dgm:pt>
    <dgm:pt modelId="{A52CC726-F787-4190-8226-046C02A192C4}" type="parTrans" cxnId="{0AFC336D-A106-4FEA-B5C3-66E36D027F8A}">
      <dgm:prSet/>
      <dgm:spPr/>
      <dgm:t>
        <a:bodyPr/>
        <a:lstStyle/>
        <a:p>
          <a:endParaRPr lang="en-US"/>
        </a:p>
      </dgm:t>
    </dgm:pt>
    <dgm:pt modelId="{D1F41EBE-39AC-4087-8429-4EE4FF59F74F}" type="sibTrans" cxnId="{0AFC336D-A106-4FEA-B5C3-66E36D027F8A}">
      <dgm:prSet/>
      <dgm:spPr/>
      <dgm:t>
        <a:bodyPr/>
        <a:lstStyle/>
        <a:p>
          <a:endParaRPr lang="en-US"/>
        </a:p>
      </dgm:t>
    </dgm:pt>
    <dgm:pt modelId="{85831F98-7A38-4981-B698-1DF53AF8588F}">
      <dgm:prSet custT="1"/>
      <dgm:spPr/>
      <dgm:t>
        <a:bodyPr/>
        <a:lstStyle/>
        <a:p>
          <a:r>
            <a:rPr lang="en-US" sz="1800"/>
            <a:t>Facility Managers</a:t>
          </a:r>
        </a:p>
      </dgm:t>
    </dgm:pt>
    <dgm:pt modelId="{15AE29D3-F914-445A-A43B-B65B4FDE6AE5}" type="parTrans" cxnId="{AAC7FFB3-0AEB-40B2-AAAE-ABDA5C9368A3}">
      <dgm:prSet/>
      <dgm:spPr/>
      <dgm:t>
        <a:bodyPr/>
        <a:lstStyle/>
        <a:p>
          <a:endParaRPr lang="en-US"/>
        </a:p>
      </dgm:t>
    </dgm:pt>
    <dgm:pt modelId="{E2C857F8-4AD0-4870-9BEF-12F21C50B95E}" type="sibTrans" cxnId="{AAC7FFB3-0AEB-40B2-AAAE-ABDA5C9368A3}">
      <dgm:prSet/>
      <dgm:spPr/>
      <dgm:t>
        <a:bodyPr/>
        <a:lstStyle/>
        <a:p>
          <a:endParaRPr lang="en-US"/>
        </a:p>
      </dgm:t>
    </dgm:pt>
    <dgm:pt modelId="{5DA8FE2C-CDC4-4887-9A1A-7B3F3B8FC361}">
      <dgm:prSet custT="1"/>
      <dgm:spPr/>
      <dgm:t>
        <a:bodyPr/>
        <a:lstStyle/>
        <a:p>
          <a:r>
            <a:rPr lang="en-US" sz="1800" dirty="0"/>
            <a:t>Sales Engineers</a:t>
          </a:r>
        </a:p>
      </dgm:t>
    </dgm:pt>
    <dgm:pt modelId="{9D435576-0E04-4389-BE0B-19A6F32F32F7}" type="parTrans" cxnId="{FA18AC90-B319-43EF-AEF4-CB1DAA69F416}">
      <dgm:prSet/>
      <dgm:spPr/>
      <dgm:t>
        <a:bodyPr/>
        <a:lstStyle/>
        <a:p>
          <a:endParaRPr lang="en-US"/>
        </a:p>
      </dgm:t>
    </dgm:pt>
    <dgm:pt modelId="{814F8583-EE02-4ABF-8410-8C592680EBFE}" type="sibTrans" cxnId="{FA18AC90-B319-43EF-AEF4-CB1DAA69F416}">
      <dgm:prSet/>
      <dgm:spPr/>
      <dgm:t>
        <a:bodyPr/>
        <a:lstStyle/>
        <a:p>
          <a:endParaRPr lang="en-US"/>
        </a:p>
      </dgm:t>
    </dgm:pt>
    <dgm:pt modelId="{3850B2EB-B72A-4798-8958-4ACF9D7BC1D7}">
      <dgm:prSet custT="1"/>
      <dgm:spPr/>
      <dgm:t>
        <a:bodyPr/>
        <a:lstStyle/>
        <a:p>
          <a:r>
            <a:rPr lang="en-US" sz="1800" dirty="0"/>
            <a:t>Manufacturers</a:t>
          </a:r>
        </a:p>
      </dgm:t>
    </dgm:pt>
    <dgm:pt modelId="{969A91B2-D493-4560-945E-C40BF4BE2F01}" type="parTrans" cxnId="{7D547DE1-2A8C-4E16-B7AB-44C0F4DAA1F4}">
      <dgm:prSet/>
      <dgm:spPr/>
      <dgm:t>
        <a:bodyPr/>
        <a:lstStyle/>
        <a:p>
          <a:endParaRPr lang="en-US"/>
        </a:p>
      </dgm:t>
    </dgm:pt>
    <dgm:pt modelId="{7BB75AB4-4782-49B2-BFE9-7B462C29DF73}" type="sibTrans" cxnId="{7D547DE1-2A8C-4E16-B7AB-44C0F4DAA1F4}">
      <dgm:prSet/>
      <dgm:spPr/>
      <dgm:t>
        <a:bodyPr/>
        <a:lstStyle/>
        <a:p>
          <a:endParaRPr lang="en-US"/>
        </a:p>
      </dgm:t>
    </dgm:pt>
    <dgm:pt modelId="{A4F7C3F6-9CA6-41BD-9596-49C2B0750080}">
      <dgm:prSet custT="1"/>
      <dgm:spPr/>
      <dgm:t>
        <a:bodyPr/>
        <a:lstStyle/>
        <a:p>
          <a:r>
            <a:rPr lang="en-US" sz="1800" dirty="0"/>
            <a:t>Teachers / Researchers</a:t>
          </a:r>
        </a:p>
      </dgm:t>
    </dgm:pt>
    <dgm:pt modelId="{5CF392F9-9126-4A93-A4DA-E9E22C61AB6A}" type="parTrans" cxnId="{36E94559-E0A4-4F10-9A40-D9B69F0CCBE0}">
      <dgm:prSet/>
      <dgm:spPr/>
      <dgm:t>
        <a:bodyPr/>
        <a:lstStyle/>
        <a:p>
          <a:endParaRPr lang="en-US"/>
        </a:p>
      </dgm:t>
    </dgm:pt>
    <dgm:pt modelId="{68531AED-E3B0-4949-945D-555F4E3CBDE0}" type="sibTrans" cxnId="{36E94559-E0A4-4F10-9A40-D9B69F0CCBE0}">
      <dgm:prSet/>
      <dgm:spPr/>
      <dgm:t>
        <a:bodyPr/>
        <a:lstStyle/>
        <a:p>
          <a:endParaRPr lang="en-US"/>
        </a:p>
      </dgm:t>
    </dgm:pt>
    <dgm:pt modelId="{CD189346-9A47-494E-9FF5-9980035AE13D}">
      <dgm:prSet custT="1"/>
      <dgm:spPr/>
      <dgm:t>
        <a:bodyPr/>
        <a:lstStyle/>
        <a:p>
          <a:r>
            <a:rPr lang="en-US" sz="1800" dirty="0"/>
            <a:t>Students</a:t>
          </a:r>
        </a:p>
      </dgm:t>
    </dgm:pt>
    <dgm:pt modelId="{1BE312B6-9C74-4A5C-97A9-4F011283C303}" type="parTrans" cxnId="{00979B2B-BEBA-44E0-8F15-940E6AEC05BA}">
      <dgm:prSet/>
      <dgm:spPr/>
      <dgm:t>
        <a:bodyPr/>
        <a:lstStyle/>
        <a:p>
          <a:endParaRPr lang="en-US"/>
        </a:p>
      </dgm:t>
    </dgm:pt>
    <dgm:pt modelId="{14A8EDDD-403A-40DF-9897-F4FD0D0CE02D}" type="sibTrans" cxnId="{00979B2B-BEBA-44E0-8F15-940E6AEC05BA}">
      <dgm:prSet/>
      <dgm:spPr/>
      <dgm:t>
        <a:bodyPr/>
        <a:lstStyle/>
        <a:p>
          <a:endParaRPr lang="en-US"/>
        </a:p>
      </dgm:t>
    </dgm:pt>
    <dgm:pt modelId="{355947E5-EF02-491F-987F-561306AAC208}" type="pres">
      <dgm:prSet presAssocID="{99B7E63B-ECC3-48BE-BAB0-B8F5AB03AE88}" presName="vert0" presStyleCnt="0">
        <dgm:presLayoutVars>
          <dgm:dir/>
          <dgm:animOne val="branch"/>
          <dgm:animLvl val="lvl"/>
        </dgm:presLayoutVars>
      </dgm:prSet>
      <dgm:spPr/>
    </dgm:pt>
    <dgm:pt modelId="{AE58A958-42A3-4242-95F3-EB691B896633}" type="pres">
      <dgm:prSet presAssocID="{957A4184-E414-4E1C-B645-04EDA1FB8C9A}" presName="thickLine" presStyleLbl="alignNode1" presStyleIdx="0" presStyleCnt="9"/>
      <dgm:spPr/>
    </dgm:pt>
    <dgm:pt modelId="{E6227B32-717C-40E5-A403-3D2442AB1E1A}" type="pres">
      <dgm:prSet presAssocID="{957A4184-E414-4E1C-B645-04EDA1FB8C9A}" presName="horz1" presStyleCnt="0"/>
      <dgm:spPr/>
    </dgm:pt>
    <dgm:pt modelId="{D4ED387A-0AEB-4543-B4FA-C921F047B595}" type="pres">
      <dgm:prSet presAssocID="{957A4184-E414-4E1C-B645-04EDA1FB8C9A}" presName="tx1" presStyleLbl="revTx" presStyleIdx="0" presStyleCnt="9"/>
      <dgm:spPr/>
    </dgm:pt>
    <dgm:pt modelId="{F8A1A355-2357-4BAA-91F3-E7E10A8DF736}" type="pres">
      <dgm:prSet presAssocID="{957A4184-E414-4E1C-B645-04EDA1FB8C9A}" presName="vert1" presStyleCnt="0"/>
      <dgm:spPr/>
    </dgm:pt>
    <dgm:pt modelId="{5A694CEF-C138-4AF9-83B4-5D4C041EF344}" type="pres">
      <dgm:prSet presAssocID="{660E1D5A-8729-4440-AFA7-0722277A5DB9}" presName="thickLine" presStyleLbl="alignNode1" presStyleIdx="1" presStyleCnt="9"/>
      <dgm:spPr/>
    </dgm:pt>
    <dgm:pt modelId="{6D5A5D71-6774-4FDC-A03D-CEBFE0A8DD4F}" type="pres">
      <dgm:prSet presAssocID="{660E1D5A-8729-4440-AFA7-0722277A5DB9}" presName="horz1" presStyleCnt="0"/>
      <dgm:spPr/>
    </dgm:pt>
    <dgm:pt modelId="{7E985718-EC3E-4502-B903-0E40A2A6FF9D}" type="pres">
      <dgm:prSet presAssocID="{660E1D5A-8729-4440-AFA7-0722277A5DB9}" presName="tx1" presStyleLbl="revTx" presStyleIdx="1" presStyleCnt="9"/>
      <dgm:spPr/>
    </dgm:pt>
    <dgm:pt modelId="{F7E124DA-AAC3-499E-A4CF-D2CA39DB9463}" type="pres">
      <dgm:prSet presAssocID="{660E1D5A-8729-4440-AFA7-0722277A5DB9}" presName="vert1" presStyleCnt="0"/>
      <dgm:spPr/>
    </dgm:pt>
    <dgm:pt modelId="{7604E495-E456-4410-9F4F-3EC0DD6C313A}" type="pres">
      <dgm:prSet presAssocID="{747AA767-31B8-4E73-95D4-0E4E7C03A828}" presName="thickLine" presStyleLbl="alignNode1" presStyleIdx="2" presStyleCnt="9"/>
      <dgm:spPr/>
    </dgm:pt>
    <dgm:pt modelId="{CE6D124E-D0B7-43CE-9082-555A3C90EC49}" type="pres">
      <dgm:prSet presAssocID="{747AA767-31B8-4E73-95D4-0E4E7C03A828}" presName="horz1" presStyleCnt="0"/>
      <dgm:spPr/>
    </dgm:pt>
    <dgm:pt modelId="{43CBCF46-82A6-4543-B360-66A8A9020364}" type="pres">
      <dgm:prSet presAssocID="{747AA767-31B8-4E73-95D4-0E4E7C03A828}" presName="tx1" presStyleLbl="revTx" presStyleIdx="2" presStyleCnt="9"/>
      <dgm:spPr/>
    </dgm:pt>
    <dgm:pt modelId="{75524D9B-6D5C-4666-A76D-3EE1038F8F61}" type="pres">
      <dgm:prSet presAssocID="{747AA767-31B8-4E73-95D4-0E4E7C03A828}" presName="vert1" presStyleCnt="0"/>
      <dgm:spPr/>
    </dgm:pt>
    <dgm:pt modelId="{ABDE6725-798D-4237-9322-DC2D7AEA4E37}" type="pres">
      <dgm:prSet presAssocID="{4FDCB5E0-82BB-4D74-9D1E-199CCB195569}" presName="thickLine" presStyleLbl="alignNode1" presStyleIdx="3" presStyleCnt="9"/>
      <dgm:spPr/>
    </dgm:pt>
    <dgm:pt modelId="{EE4238D6-CE73-4ABC-88EC-6414D76078DE}" type="pres">
      <dgm:prSet presAssocID="{4FDCB5E0-82BB-4D74-9D1E-199CCB195569}" presName="horz1" presStyleCnt="0"/>
      <dgm:spPr/>
    </dgm:pt>
    <dgm:pt modelId="{F3F9A4E9-6C06-444F-ADBB-1C4E46EBBABD}" type="pres">
      <dgm:prSet presAssocID="{4FDCB5E0-82BB-4D74-9D1E-199CCB195569}" presName="tx1" presStyleLbl="revTx" presStyleIdx="3" presStyleCnt="9"/>
      <dgm:spPr/>
    </dgm:pt>
    <dgm:pt modelId="{C40AABFF-ED07-4C9A-A8CC-6B8771775D89}" type="pres">
      <dgm:prSet presAssocID="{4FDCB5E0-82BB-4D74-9D1E-199CCB195569}" presName="vert1" presStyleCnt="0"/>
      <dgm:spPr/>
    </dgm:pt>
    <dgm:pt modelId="{5B0BA5EF-2A0D-4102-8967-65F91E815B46}" type="pres">
      <dgm:prSet presAssocID="{85831F98-7A38-4981-B698-1DF53AF8588F}" presName="thickLine" presStyleLbl="alignNode1" presStyleIdx="4" presStyleCnt="9"/>
      <dgm:spPr/>
    </dgm:pt>
    <dgm:pt modelId="{A7778652-E000-4B0B-AA72-FE0196AA3BC2}" type="pres">
      <dgm:prSet presAssocID="{85831F98-7A38-4981-B698-1DF53AF8588F}" presName="horz1" presStyleCnt="0"/>
      <dgm:spPr/>
    </dgm:pt>
    <dgm:pt modelId="{970835C0-5936-4DE5-81D5-B665C07650F8}" type="pres">
      <dgm:prSet presAssocID="{85831F98-7A38-4981-B698-1DF53AF8588F}" presName="tx1" presStyleLbl="revTx" presStyleIdx="4" presStyleCnt="9"/>
      <dgm:spPr/>
    </dgm:pt>
    <dgm:pt modelId="{7D2295B8-63A9-413D-8514-9B21E1D18A17}" type="pres">
      <dgm:prSet presAssocID="{85831F98-7A38-4981-B698-1DF53AF8588F}" presName="vert1" presStyleCnt="0"/>
      <dgm:spPr/>
    </dgm:pt>
    <dgm:pt modelId="{2AAC0032-F021-4167-BFA9-BC7080ADC452}" type="pres">
      <dgm:prSet presAssocID="{5DA8FE2C-CDC4-4887-9A1A-7B3F3B8FC361}" presName="thickLine" presStyleLbl="alignNode1" presStyleIdx="5" presStyleCnt="9"/>
      <dgm:spPr/>
    </dgm:pt>
    <dgm:pt modelId="{692C9CDF-B1AB-4900-B005-3754710486D1}" type="pres">
      <dgm:prSet presAssocID="{5DA8FE2C-CDC4-4887-9A1A-7B3F3B8FC361}" presName="horz1" presStyleCnt="0"/>
      <dgm:spPr/>
    </dgm:pt>
    <dgm:pt modelId="{0E6E1687-78F9-4460-A3C3-C68231A2F103}" type="pres">
      <dgm:prSet presAssocID="{5DA8FE2C-CDC4-4887-9A1A-7B3F3B8FC361}" presName="tx1" presStyleLbl="revTx" presStyleIdx="5" presStyleCnt="9"/>
      <dgm:spPr/>
    </dgm:pt>
    <dgm:pt modelId="{216A74D0-C567-4AF4-8AF6-18E162CB0810}" type="pres">
      <dgm:prSet presAssocID="{5DA8FE2C-CDC4-4887-9A1A-7B3F3B8FC361}" presName="vert1" presStyleCnt="0"/>
      <dgm:spPr/>
    </dgm:pt>
    <dgm:pt modelId="{C27F5EF2-862D-45BA-93B9-09C6B807A7C3}" type="pres">
      <dgm:prSet presAssocID="{3850B2EB-B72A-4798-8958-4ACF9D7BC1D7}" presName="thickLine" presStyleLbl="alignNode1" presStyleIdx="6" presStyleCnt="9"/>
      <dgm:spPr/>
    </dgm:pt>
    <dgm:pt modelId="{C6351E05-1BC0-47DE-B529-6F8C6BC63617}" type="pres">
      <dgm:prSet presAssocID="{3850B2EB-B72A-4798-8958-4ACF9D7BC1D7}" presName="horz1" presStyleCnt="0"/>
      <dgm:spPr/>
    </dgm:pt>
    <dgm:pt modelId="{8436E871-5141-411E-99FF-1018EA507E5A}" type="pres">
      <dgm:prSet presAssocID="{3850B2EB-B72A-4798-8958-4ACF9D7BC1D7}" presName="tx1" presStyleLbl="revTx" presStyleIdx="6" presStyleCnt="9"/>
      <dgm:spPr/>
    </dgm:pt>
    <dgm:pt modelId="{9E83B43A-EB49-4294-B6F7-1AF6A53FAA84}" type="pres">
      <dgm:prSet presAssocID="{3850B2EB-B72A-4798-8958-4ACF9D7BC1D7}" presName="vert1" presStyleCnt="0"/>
      <dgm:spPr/>
    </dgm:pt>
    <dgm:pt modelId="{4212FA23-DEC9-4E8F-ABED-1FC172B4E311}" type="pres">
      <dgm:prSet presAssocID="{A4F7C3F6-9CA6-41BD-9596-49C2B0750080}" presName="thickLine" presStyleLbl="alignNode1" presStyleIdx="7" presStyleCnt="9"/>
      <dgm:spPr/>
    </dgm:pt>
    <dgm:pt modelId="{F5CFE6FA-F34C-4614-BBCB-BF451334F9CF}" type="pres">
      <dgm:prSet presAssocID="{A4F7C3F6-9CA6-41BD-9596-49C2B0750080}" presName="horz1" presStyleCnt="0"/>
      <dgm:spPr/>
    </dgm:pt>
    <dgm:pt modelId="{E077C88C-6727-4345-A79A-E4564D51B298}" type="pres">
      <dgm:prSet presAssocID="{A4F7C3F6-9CA6-41BD-9596-49C2B0750080}" presName="tx1" presStyleLbl="revTx" presStyleIdx="7" presStyleCnt="9"/>
      <dgm:spPr/>
    </dgm:pt>
    <dgm:pt modelId="{311057E6-167B-4DFD-97CD-877D70715BCC}" type="pres">
      <dgm:prSet presAssocID="{A4F7C3F6-9CA6-41BD-9596-49C2B0750080}" presName="vert1" presStyleCnt="0"/>
      <dgm:spPr/>
    </dgm:pt>
    <dgm:pt modelId="{AA2D54AF-F5C8-4A02-88BB-4024B7239187}" type="pres">
      <dgm:prSet presAssocID="{CD189346-9A47-494E-9FF5-9980035AE13D}" presName="thickLine" presStyleLbl="alignNode1" presStyleIdx="8" presStyleCnt="9"/>
      <dgm:spPr/>
    </dgm:pt>
    <dgm:pt modelId="{EC43A8DE-DBCE-45F5-839C-7A6DAFCC5EF3}" type="pres">
      <dgm:prSet presAssocID="{CD189346-9A47-494E-9FF5-9980035AE13D}" presName="horz1" presStyleCnt="0"/>
      <dgm:spPr/>
    </dgm:pt>
    <dgm:pt modelId="{1EBDD7C4-3D40-4D76-87BA-AFD785B4B04C}" type="pres">
      <dgm:prSet presAssocID="{CD189346-9A47-494E-9FF5-9980035AE13D}" presName="tx1" presStyleLbl="revTx" presStyleIdx="8" presStyleCnt="9"/>
      <dgm:spPr/>
    </dgm:pt>
    <dgm:pt modelId="{E3DFFEF6-42B7-4839-B9F8-A1D236C2F342}" type="pres">
      <dgm:prSet presAssocID="{CD189346-9A47-494E-9FF5-9980035AE13D}" presName="vert1" presStyleCnt="0"/>
      <dgm:spPr/>
    </dgm:pt>
  </dgm:ptLst>
  <dgm:cxnLst>
    <dgm:cxn modelId="{2ECB5003-A9F5-4749-B4DD-B4821E4A4013}" srcId="{99B7E63B-ECC3-48BE-BAB0-B8F5AB03AE88}" destId="{747AA767-31B8-4E73-95D4-0E4E7C03A828}" srcOrd="2" destOrd="0" parTransId="{230ABD8B-CDA9-429F-9D26-98984BF96B50}" sibTransId="{B387CC2F-CBB0-4226-87BB-9A055F5E4446}"/>
    <dgm:cxn modelId="{8978251A-E25E-4E40-A63A-14749A6D6B5F}" type="presOf" srcId="{CD189346-9A47-494E-9FF5-9980035AE13D}" destId="{1EBDD7C4-3D40-4D76-87BA-AFD785B4B04C}" srcOrd="0" destOrd="0" presId="urn:microsoft.com/office/officeart/2008/layout/LinedList"/>
    <dgm:cxn modelId="{A8BDA11C-35A9-404E-8A84-99E089BC177B}" srcId="{99B7E63B-ECC3-48BE-BAB0-B8F5AB03AE88}" destId="{660E1D5A-8729-4440-AFA7-0722277A5DB9}" srcOrd="1" destOrd="0" parTransId="{EA2C255B-3C68-4BC7-8D95-2AD34017AA7B}" sibTransId="{9FE9D20E-EF98-4DDC-8C90-A84BA4408345}"/>
    <dgm:cxn modelId="{00979B2B-BEBA-44E0-8F15-940E6AEC05BA}" srcId="{99B7E63B-ECC3-48BE-BAB0-B8F5AB03AE88}" destId="{CD189346-9A47-494E-9FF5-9980035AE13D}" srcOrd="8" destOrd="0" parTransId="{1BE312B6-9C74-4A5C-97A9-4F011283C303}" sibTransId="{14A8EDDD-403A-40DF-9897-F4FD0D0CE02D}"/>
    <dgm:cxn modelId="{65BB306A-605D-48CD-9729-3CF43008A01B}" type="presOf" srcId="{747AA767-31B8-4E73-95D4-0E4E7C03A828}" destId="{43CBCF46-82A6-4543-B360-66A8A9020364}" srcOrd="0" destOrd="0" presId="urn:microsoft.com/office/officeart/2008/layout/LinedList"/>
    <dgm:cxn modelId="{485FD34A-6AEE-4FE0-B18D-1D8280BC2058}" srcId="{99B7E63B-ECC3-48BE-BAB0-B8F5AB03AE88}" destId="{957A4184-E414-4E1C-B645-04EDA1FB8C9A}" srcOrd="0" destOrd="0" parTransId="{B4907A62-6011-4C51-A782-DECADAD0140F}" sibTransId="{91FD3070-EF7C-465F-A299-261FC1F072B0}"/>
    <dgm:cxn modelId="{0AFC336D-A106-4FEA-B5C3-66E36D027F8A}" srcId="{99B7E63B-ECC3-48BE-BAB0-B8F5AB03AE88}" destId="{4FDCB5E0-82BB-4D74-9D1E-199CCB195569}" srcOrd="3" destOrd="0" parTransId="{A52CC726-F787-4190-8226-046C02A192C4}" sibTransId="{D1F41EBE-39AC-4087-8429-4EE4FF59F74F}"/>
    <dgm:cxn modelId="{36E94559-E0A4-4F10-9A40-D9B69F0CCBE0}" srcId="{99B7E63B-ECC3-48BE-BAB0-B8F5AB03AE88}" destId="{A4F7C3F6-9CA6-41BD-9596-49C2B0750080}" srcOrd="7" destOrd="0" parTransId="{5CF392F9-9126-4A93-A4DA-E9E22C61AB6A}" sibTransId="{68531AED-E3B0-4949-945D-555F4E3CBDE0}"/>
    <dgm:cxn modelId="{C3711D81-E041-45CD-BABA-5F8DCED57F90}" type="presOf" srcId="{4FDCB5E0-82BB-4D74-9D1E-199CCB195569}" destId="{F3F9A4E9-6C06-444F-ADBB-1C4E46EBBABD}" srcOrd="0" destOrd="0" presId="urn:microsoft.com/office/officeart/2008/layout/LinedList"/>
    <dgm:cxn modelId="{FA18AC90-B319-43EF-AEF4-CB1DAA69F416}" srcId="{99B7E63B-ECC3-48BE-BAB0-B8F5AB03AE88}" destId="{5DA8FE2C-CDC4-4887-9A1A-7B3F3B8FC361}" srcOrd="5" destOrd="0" parTransId="{9D435576-0E04-4389-BE0B-19A6F32F32F7}" sibTransId="{814F8583-EE02-4ABF-8410-8C592680EBFE}"/>
    <dgm:cxn modelId="{7671E897-3F00-4720-8952-BB60253B00AD}" type="presOf" srcId="{957A4184-E414-4E1C-B645-04EDA1FB8C9A}" destId="{D4ED387A-0AEB-4543-B4FA-C921F047B595}" srcOrd="0" destOrd="0" presId="urn:microsoft.com/office/officeart/2008/layout/LinedList"/>
    <dgm:cxn modelId="{F4FE5C9B-9340-4D24-AA4C-07515F79746B}" type="presOf" srcId="{99B7E63B-ECC3-48BE-BAB0-B8F5AB03AE88}" destId="{355947E5-EF02-491F-987F-561306AAC208}" srcOrd="0" destOrd="0" presId="urn:microsoft.com/office/officeart/2008/layout/LinedList"/>
    <dgm:cxn modelId="{142B54A6-9F4C-48C2-B95C-9405E13E91B7}" type="presOf" srcId="{A4F7C3F6-9CA6-41BD-9596-49C2B0750080}" destId="{E077C88C-6727-4345-A79A-E4564D51B298}" srcOrd="0" destOrd="0" presId="urn:microsoft.com/office/officeart/2008/layout/LinedList"/>
    <dgm:cxn modelId="{AAC7FFB3-0AEB-40B2-AAAE-ABDA5C9368A3}" srcId="{99B7E63B-ECC3-48BE-BAB0-B8F5AB03AE88}" destId="{85831F98-7A38-4981-B698-1DF53AF8588F}" srcOrd="4" destOrd="0" parTransId="{15AE29D3-F914-445A-A43B-B65B4FDE6AE5}" sibTransId="{E2C857F8-4AD0-4870-9BEF-12F21C50B95E}"/>
    <dgm:cxn modelId="{3CBE44E0-F9B3-4C97-8795-52DD102C4CFC}" type="presOf" srcId="{5DA8FE2C-CDC4-4887-9A1A-7B3F3B8FC361}" destId="{0E6E1687-78F9-4460-A3C3-C68231A2F103}" srcOrd="0" destOrd="0" presId="urn:microsoft.com/office/officeart/2008/layout/LinedList"/>
    <dgm:cxn modelId="{34DD17E1-C914-46B7-BF07-D91F128EF0D3}" type="presOf" srcId="{85831F98-7A38-4981-B698-1DF53AF8588F}" destId="{970835C0-5936-4DE5-81D5-B665C07650F8}" srcOrd="0" destOrd="0" presId="urn:microsoft.com/office/officeart/2008/layout/LinedList"/>
    <dgm:cxn modelId="{7D547DE1-2A8C-4E16-B7AB-44C0F4DAA1F4}" srcId="{99B7E63B-ECC3-48BE-BAB0-B8F5AB03AE88}" destId="{3850B2EB-B72A-4798-8958-4ACF9D7BC1D7}" srcOrd="6" destOrd="0" parTransId="{969A91B2-D493-4560-945E-C40BF4BE2F01}" sibTransId="{7BB75AB4-4782-49B2-BFE9-7B462C29DF73}"/>
    <dgm:cxn modelId="{14C90BF2-E0B0-4092-97EC-0CB5D24B063A}" type="presOf" srcId="{660E1D5A-8729-4440-AFA7-0722277A5DB9}" destId="{7E985718-EC3E-4502-B903-0E40A2A6FF9D}" srcOrd="0" destOrd="0" presId="urn:microsoft.com/office/officeart/2008/layout/LinedList"/>
    <dgm:cxn modelId="{E69BC7FA-2D4E-4547-8A7C-B4CECA7B9D3E}" type="presOf" srcId="{3850B2EB-B72A-4798-8958-4ACF9D7BC1D7}" destId="{8436E871-5141-411E-99FF-1018EA507E5A}" srcOrd="0" destOrd="0" presId="urn:microsoft.com/office/officeart/2008/layout/LinedList"/>
    <dgm:cxn modelId="{3C0F90B2-76D5-4DA9-AB0F-6F49B01DD377}" type="presParOf" srcId="{355947E5-EF02-491F-987F-561306AAC208}" destId="{AE58A958-42A3-4242-95F3-EB691B896633}" srcOrd="0" destOrd="0" presId="urn:microsoft.com/office/officeart/2008/layout/LinedList"/>
    <dgm:cxn modelId="{82C23A70-D05D-4682-B9F6-1CA34BDB6F00}" type="presParOf" srcId="{355947E5-EF02-491F-987F-561306AAC208}" destId="{E6227B32-717C-40E5-A403-3D2442AB1E1A}" srcOrd="1" destOrd="0" presId="urn:microsoft.com/office/officeart/2008/layout/LinedList"/>
    <dgm:cxn modelId="{EE682777-B5D7-4851-9BDD-8EDE39B0CE58}" type="presParOf" srcId="{E6227B32-717C-40E5-A403-3D2442AB1E1A}" destId="{D4ED387A-0AEB-4543-B4FA-C921F047B595}" srcOrd="0" destOrd="0" presId="urn:microsoft.com/office/officeart/2008/layout/LinedList"/>
    <dgm:cxn modelId="{B12C7733-0ECD-4657-985F-5E54A12428AD}" type="presParOf" srcId="{E6227B32-717C-40E5-A403-3D2442AB1E1A}" destId="{F8A1A355-2357-4BAA-91F3-E7E10A8DF736}" srcOrd="1" destOrd="0" presId="urn:microsoft.com/office/officeart/2008/layout/LinedList"/>
    <dgm:cxn modelId="{B4F7A0E9-05AD-4EF1-8752-D5591B1AACA5}" type="presParOf" srcId="{355947E5-EF02-491F-987F-561306AAC208}" destId="{5A694CEF-C138-4AF9-83B4-5D4C041EF344}" srcOrd="2" destOrd="0" presId="urn:microsoft.com/office/officeart/2008/layout/LinedList"/>
    <dgm:cxn modelId="{BC74B952-3782-4F48-9B84-C51215754792}" type="presParOf" srcId="{355947E5-EF02-491F-987F-561306AAC208}" destId="{6D5A5D71-6774-4FDC-A03D-CEBFE0A8DD4F}" srcOrd="3" destOrd="0" presId="urn:microsoft.com/office/officeart/2008/layout/LinedList"/>
    <dgm:cxn modelId="{9D107AAF-F124-480D-BFB7-AE9346AAAACB}" type="presParOf" srcId="{6D5A5D71-6774-4FDC-A03D-CEBFE0A8DD4F}" destId="{7E985718-EC3E-4502-B903-0E40A2A6FF9D}" srcOrd="0" destOrd="0" presId="urn:microsoft.com/office/officeart/2008/layout/LinedList"/>
    <dgm:cxn modelId="{DB6381FF-67ED-468C-807D-8F58BA1D2EEA}" type="presParOf" srcId="{6D5A5D71-6774-4FDC-A03D-CEBFE0A8DD4F}" destId="{F7E124DA-AAC3-499E-A4CF-D2CA39DB9463}" srcOrd="1" destOrd="0" presId="urn:microsoft.com/office/officeart/2008/layout/LinedList"/>
    <dgm:cxn modelId="{A243A003-49F5-415A-88AE-821DCBC43ABF}" type="presParOf" srcId="{355947E5-EF02-491F-987F-561306AAC208}" destId="{7604E495-E456-4410-9F4F-3EC0DD6C313A}" srcOrd="4" destOrd="0" presId="urn:microsoft.com/office/officeart/2008/layout/LinedList"/>
    <dgm:cxn modelId="{AB33CC50-8939-4F7B-9790-BE0BFF126600}" type="presParOf" srcId="{355947E5-EF02-491F-987F-561306AAC208}" destId="{CE6D124E-D0B7-43CE-9082-555A3C90EC49}" srcOrd="5" destOrd="0" presId="urn:microsoft.com/office/officeart/2008/layout/LinedList"/>
    <dgm:cxn modelId="{0FCF0AAA-031E-439F-BEDE-0FCB78C88512}" type="presParOf" srcId="{CE6D124E-D0B7-43CE-9082-555A3C90EC49}" destId="{43CBCF46-82A6-4543-B360-66A8A9020364}" srcOrd="0" destOrd="0" presId="urn:microsoft.com/office/officeart/2008/layout/LinedList"/>
    <dgm:cxn modelId="{8C8FF443-E21E-49CD-B02C-E112806F1547}" type="presParOf" srcId="{CE6D124E-D0B7-43CE-9082-555A3C90EC49}" destId="{75524D9B-6D5C-4666-A76D-3EE1038F8F61}" srcOrd="1" destOrd="0" presId="urn:microsoft.com/office/officeart/2008/layout/LinedList"/>
    <dgm:cxn modelId="{136B5C5D-DDAB-441E-B181-14DD770DA170}" type="presParOf" srcId="{355947E5-EF02-491F-987F-561306AAC208}" destId="{ABDE6725-798D-4237-9322-DC2D7AEA4E37}" srcOrd="6" destOrd="0" presId="urn:microsoft.com/office/officeart/2008/layout/LinedList"/>
    <dgm:cxn modelId="{D8728A56-420D-49FD-B07A-F19A3E4071C9}" type="presParOf" srcId="{355947E5-EF02-491F-987F-561306AAC208}" destId="{EE4238D6-CE73-4ABC-88EC-6414D76078DE}" srcOrd="7" destOrd="0" presId="urn:microsoft.com/office/officeart/2008/layout/LinedList"/>
    <dgm:cxn modelId="{3E87EB40-9855-4A34-B395-83E55BBB176E}" type="presParOf" srcId="{EE4238D6-CE73-4ABC-88EC-6414D76078DE}" destId="{F3F9A4E9-6C06-444F-ADBB-1C4E46EBBABD}" srcOrd="0" destOrd="0" presId="urn:microsoft.com/office/officeart/2008/layout/LinedList"/>
    <dgm:cxn modelId="{53B243B6-E90A-4EDA-93A8-5565854409DA}" type="presParOf" srcId="{EE4238D6-CE73-4ABC-88EC-6414D76078DE}" destId="{C40AABFF-ED07-4C9A-A8CC-6B8771775D89}" srcOrd="1" destOrd="0" presId="urn:microsoft.com/office/officeart/2008/layout/LinedList"/>
    <dgm:cxn modelId="{7BB4FBD0-B6F5-4423-A02D-269191BD2700}" type="presParOf" srcId="{355947E5-EF02-491F-987F-561306AAC208}" destId="{5B0BA5EF-2A0D-4102-8967-65F91E815B46}" srcOrd="8" destOrd="0" presId="urn:microsoft.com/office/officeart/2008/layout/LinedList"/>
    <dgm:cxn modelId="{8F5B92CB-F0DC-46FB-BC84-BD1ACDFCA4C5}" type="presParOf" srcId="{355947E5-EF02-491F-987F-561306AAC208}" destId="{A7778652-E000-4B0B-AA72-FE0196AA3BC2}" srcOrd="9" destOrd="0" presId="urn:microsoft.com/office/officeart/2008/layout/LinedList"/>
    <dgm:cxn modelId="{69A99443-415B-46DF-B277-3174103CFF2D}" type="presParOf" srcId="{A7778652-E000-4B0B-AA72-FE0196AA3BC2}" destId="{970835C0-5936-4DE5-81D5-B665C07650F8}" srcOrd="0" destOrd="0" presId="urn:microsoft.com/office/officeart/2008/layout/LinedList"/>
    <dgm:cxn modelId="{A2081845-D253-449C-B0F4-A7750B12A87B}" type="presParOf" srcId="{A7778652-E000-4B0B-AA72-FE0196AA3BC2}" destId="{7D2295B8-63A9-413D-8514-9B21E1D18A17}" srcOrd="1" destOrd="0" presId="urn:microsoft.com/office/officeart/2008/layout/LinedList"/>
    <dgm:cxn modelId="{7A64B78C-37EC-4169-B1D0-32456E4C46A0}" type="presParOf" srcId="{355947E5-EF02-491F-987F-561306AAC208}" destId="{2AAC0032-F021-4167-BFA9-BC7080ADC452}" srcOrd="10" destOrd="0" presId="urn:microsoft.com/office/officeart/2008/layout/LinedList"/>
    <dgm:cxn modelId="{065991A2-D431-46B6-8415-B72658C77652}" type="presParOf" srcId="{355947E5-EF02-491F-987F-561306AAC208}" destId="{692C9CDF-B1AB-4900-B005-3754710486D1}" srcOrd="11" destOrd="0" presId="urn:microsoft.com/office/officeart/2008/layout/LinedList"/>
    <dgm:cxn modelId="{A509487E-1EE5-407F-878A-3AD4187A0319}" type="presParOf" srcId="{692C9CDF-B1AB-4900-B005-3754710486D1}" destId="{0E6E1687-78F9-4460-A3C3-C68231A2F103}" srcOrd="0" destOrd="0" presId="urn:microsoft.com/office/officeart/2008/layout/LinedList"/>
    <dgm:cxn modelId="{E295F052-0456-4DAD-8441-9ABDCB3A50D3}" type="presParOf" srcId="{692C9CDF-B1AB-4900-B005-3754710486D1}" destId="{216A74D0-C567-4AF4-8AF6-18E162CB0810}" srcOrd="1" destOrd="0" presId="urn:microsoft.com/office/officeart/2008/layout/LinedList"/>
    <dgm:cxn modelId="{DB86B83D-DB46-4248-9021-45548341F337}" type="presParOf" srcId="{355947E5-EF02-491F-987F-561306AAC208}" destId="{C27F5EF2-862D-45BA-93B9-09C6B807A7C3}" srcOrd="12" destOrd="0" presId="urn:microsoft.com/office/officeart/2008/layout/LinedList"/>
    <dgm:cxn modelId="{78407217-97E9-45B7-B2A5-7AE2C7319E94}" type="presParOf" srcId="{355947E5-EF02-491F-987F-561306AAC208}" destId="{C6351E05-1BC0-47DE-B529-6F8C6BC63617}" srcOrd="13" destOrd="0" presId="urn:microsoft.com/office/officeart/2008/layout/LinedList"/>
    <dgm:cxn modelId="{1411FF5D-BBCE-452C-88D8-658B8D9A10B5}" type="presParOf" srcId="{C6351E05-1BC0-47DE-B529-6F8C6BC63617}" destId="{8436E871-5141-411E-99FF-1018EA507E5A}" srcOrd="0" destOrd="0" presId="urn:microsoft.com/office/officeart/2008/layout/LinedList"/>
    <dgm:cxn modelId="{6BAAAC6F-91BC-4A83-BCDB-13FBFBA7E97C}" type="presParOf" srcId="{C6351E05-1BC0-47DE-B529-6F8C6BC63617}" destId="{9E83B43A-EB49-4294-B6F7-1AF6A53FAA84}" srcOrd="1" destOrd="0" presId="urn:microsoft.com/office/officeart/2008/layout/LinedList"/>
    <dgm:cxn modelId="{FC22A6D1-C580-4A70-8CAA-559DF44638BF}" type="presParOf" srcId="{355947E5-EF02-491F-987F-561306AAC208}" destId="{4212FA23-DEC9-4E8F-ABED-1FC172B4E311}" srcOrd="14" destOrd="0" presId="urn:microsoft.com/office/officeart/2008/layout/LinedList"/>
    <dgm:cxn modelId="{9FE47BA2-5DAC-4B9E-BB35-44E0F4F09E7B}" type="presParOf" srcId="{355947E5-EF02-491F-987F-561306AAC208}" destId="{F5CFE6FA-F34C-4614-BBCB-BF451334F9CF}" srcOrd="15" destOrd="0" presId="urn:microsoft.com/office/officeart/2008/layout/LinedList"/>
    <dgm:cxn modelId="{208C3B48-6954-4B6E-8C0B-846E4761BCE4}" type="presParOf" srcId="{F5CFE6FA-F34C-4614-BBCB-BF451334F9CF}" destId="{E077C88C-6727-4345-A79A-E4564D51B298}" srcOrd="0" destOrd="0" presId="urn:microsoft.com/office/officeart/2008/layout/LinedList"/>
    <dgm:cxn modelId="{508C3CFA-204B-4505-863C-22DAAFB4B6CC}" type="presParOf" srcId="{F5CFE6FA-F34C-4614-BBCB-BF451334F9CF}" destId="{311057E6-167B-4DFD-97CD-877D70715BCC}" srcOrd="1" destOrd="0" presId="urn:microsoft.com/office/officeart/2008/layout/LinedList"/>
    <dgm:cxn modelId="{E0A56D60-E41A-4C43-B47E-5A6BAB0ACD8C}" type="presParOf" srcId="{355947E5-EF02-491F-987F-561306AAC208}" destId="{AA2D54AF-F5C8-4A02-88BB-4024B7239187}" srcOrd="16" destOrd="0" presId="urn:microsoft.com/office/officeart/2008/layout/LinedList"/>
    <dgm:cxn modelId="{23773DDE-C71C-486C-B595-3010C0726067}" type="presParOf" srcId="{355947E5-EF02-491F-987F-561306AAC208}" destId="{EC43A8DE-DBCE-45F5-839C-7A6DAFCC5EF3}" srcOrd="17" destOrd="0" presId="urn:microsoft.com/office/officeart/2008/layout/LinedList"/>
    <dgm:cxn modelId="{D03DF174-DDAC-460E-93BC-A6A0187815CA}" type="presParOf" srcId="{EC43A8DE-DBCE-45F5-839C-7A6DAFCC5EF3}" destId="{1EBDD7C4-3D40-4D76-87BA-AFD785B4B04C}" srcOrd="0" destOrd="0" presId="urn:microsoft.com/office/officeart/2008/layout/LinedList"/>
    <dgm:cxn modelId="{4CEF5B27-5CD8-4A53-8B5B-405E9EF67195}" type="presParOf" srcId="{EC43A8DE-DBCE-45F5-839C-7A6DAFCC5EF3}" destId="{E3DFFEF6-42B7-4839-B9F8-A1D236C2F34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58A958-42A3-4242-95F3-EB691B896633}">
      <dsp:nvSpPr>
        <dsp:cNvPr id="0" name=""/>
        <dsp:cNvSpPr/>
      </dsp:nvSpPr>
      <dsp:spPr>
        <a:xfrm>
          <a:off x="0" y="1302"/>
          <a:ext cx="558522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ED387A-0AEB-4543-B4FA-C921F047B595}">
      <dsp:nvSpPr>
        <dsp:cNvPr id="0" name=""/>
        <dsp:cNvSpPr/>
      </dsp:nvSpPr>
      <dsp:spPr>
        <a:xfrm>
          <a:off x="0" y="1302"/>
          <a:ext cx="5585221" cy="444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Excellence</a:t>
          </a:r>
        </a:p>
      </dsp:txBody>
      <dsp:txXfrm>
        <a:off x="0" y="1302"/>
        <a:ext cx="5585221" cy="444066"/>
      </dsp:txXfrm>
    </dsp:sp>
    <dsp:sp modelId="{5A694CEF-C138-4AF9-83B4-5D4C041EF344}">
      <dsp:nvSpPr>
        <dsp:cNvPr id="0" name=""/>
        <dsp:cNvSpPr/>
      </dsp:nvSpPr>
      <dsp:spPr>
        <a:xfrm>
          <a:off x="0" y="445368"/>
          <a:ext cx="558522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985718-EC3E-4502-B903-0E40A2A6FF9D}">
      <dsp:nvSpPr>
        <dsp:cNvPr id="0" name=""/>
        <dsp:cNvSpPr/>
      </dsp:nvSpPr>
      <dsp:spPr>
        <a:xfrm>
          <a:off x="0" y="445368"/>
          <a:ext cx="5585221" cy="444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Commitment</a:t>
          </a:r>
        </a:p>
      </dsp:txBody>
      <dsp:txXfrm>
        <a:off x="0" y="445368"/>
        <a:ext cx="5585221" cy="444066"/>
      </dsp:txXfrm>
    </dsp:sp>
    <dsp:sp modelId="{7604E495-E456-4410-9F4F-3EC0DD6C313A}">
      <dsp:nvSpPr>
        <dsp:cNvPr id="0" name=""/>
        <dsp:cNvSpPr/>
      </dsp:nvSpPr>
      <dsp:spPr>
        <a:xfrm>
          <a:off x="0" y="889434"/>
          <a:ext cx="558522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3CBCF46-82A6-4543-B360-66A8A9020364}">
      <dsp:nvSpPr>
        <dsp:cNvPr id="0" name=""/>
        <dsp:cNvSpPr/>
      </dsp:nvSpPr>
      <dsp:spPr>
        <a:xfrm>
          <a:off x="0" y="889434"/>
          <a:ext cx="5585221" cy="444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Integrity</a:t>
          </a:r>
        </a:p>
      </dsp:txBody>
      <dsp:txXfrm>
        <a:off x="0" y="889434"/>
        <a:ext cx="5585221" cy="444066"/>
      </dsp:txXfrm>
    </dsp:sp>
    <dsp:sp modelId="{ABDE6725-798D-4237-9322-DC2D7AEA4E37}">
      <dsp:nvSpPr>
        <dsp:cNvPr id="0" name=""/>
        <dsp:cNvSpPr/>
      </dsp:nvSpPr>
      <dsp:spPr>
        <a:xfrm>
          <a:off x="0" y="1333500"/>
          <a:ext cx="558522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3F9A4E9-6C06-444F-ADBB-1C4E46EBBABD}">
      <dsp:nvSpPr>
        <dsp:cNvPr id="0" name=""/>
        <dsp:cNvSpPr/>
      </dsp:nvSpPr>
      <dsp:spPr>
        <a:xfrm>
          <a:off x="0" y="1333500"/>
          <a:ext cx="5585221" cy="444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Collaboration</a:t>
          </a:r>
        </a:p>
      </dsp:txBody>
      <dsp:txXfrm>
        <a:off x="0" y="1333500"/>
        <a:ext cx="5585221" cy="444066"/>
      </dsp:txXfrm>
    </dsp:sp>
    <dsp:sp modelId="{5B0BA5EF-2A0D-4102-8967-65F91E815B46}">
      <dsp:nvSpPr>
        <dsp:cNvPr id="0" name=""/>
        <dsp:cNvSpPr/>
      </dsp:nvSpPr>
      <dsp:spPr>
        <a:xfrm>
          <a:off x="0" y="1777566"/>
          <a:ext cx="558522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70835C0-5936-4DE5-81D5-B665C07650F8}">
      <dsp:nvSpPr>
        <dsp:cNvPr id="0" name=""/>
        <dsp:cNvSpPr/>
      </dsp:nvSpPr>
      <dsp:spPr>
        <a:xfrm>
          <a:off x="0" y="1777566"/>
          <a:ext cx="5585221" cy="444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Volunteerism</a:t>
          </a:r>
        </a:p>
      </dsp:txBody>
      <dsp:txXfrm>
        <a:off x="0" y="1777566"/>
        <a:ext cx="5585221" cy="444066"/>
      </dsp:txXfrm>
    </dsp:sp>
    <dsp:sp modelId="{2AAC0032-F021-4167-BFA9-BC7080ADC452}">
      <dsp:nvSpPr>
        <dsp:cNvPr id="0" name=""/>
        <dsp:cNvSpPr/>
      </dsp:nvSpPr>
      <dsp:spPr>
        <a:xfrm>
          <a:off x="0" y="2221632"/>
          <a:ext cx="558522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E6E1687-78F9-4460-A3C3-C68231A2F103}">
      <dsp:nvSpPr>
        <dsp:cNvPr id="0" name=""/>
        <dsp:cNvSpPr/>
      </dsp:nvSpPr>
      <dsp:spPr>
        <a:xfrm>
          <a:off x="0" y="2221632"/>
          <a:ext cx="5585221" cy="4440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Diversity</a:t>
          </a:r>
        </a:p>
      </dsp:txBody>
      <dsp:txXfrm>
        <a:off x="0" y="2221632"/>
        <a:ext cx="5585221" cy="4440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58A958-42A3-4242-95F3-EB691B896633}">
      <dsp:nvSpPr>
        <dsp:cNvPr id="0" name=""/>
        <dsp:cNvSpPr/>
      </dsp:nvSpPr>
      <dsp:spPr>
        <a:xfrm>
          <a:off x="0" y="381"/>
          <a:ext cx="558522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4ED387A-0AEB-4543-B4FA-C921F047B595}">
      <dsp:nvSpPr>
        <dsp:cNvPr id="0" name=""/>
        <dsp:cNvSpPr/>
      </dsp:nvSpPr>
      <dsp:spPr>
        <a:xfrm>
          <a:off x="0" y="381"/>
          <a:ext cx="5585221" cy="347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Engineers / Consultants</a:t>
          </a:r>
        </a:p>
      </dsp:txBody>
      <dsp:txXfrm>
        <a:off x="0" y="381"/>
        <a:ext cx="5585221" cy="347048"/>
      </dsp:txXfrm>
    </dsp:sp>
    <dsp:sp modelId="{5A694CEF-C138-4AF9-83B4-5D4C041EF344}">
      <dsp:nvSpPr>
        <dsp:cNvPr id="0" name=""/>
        <dsp:cNvSpPr/>
      </dsp:nvSpPr>
      <dsp:spPr>
        <a:xfrm>
          <a:off x="0" y="347430"/>
          <a:ext cx="558522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985718-EC3E-4502-B903-0E40A2A6FF9D}">
      <dsp:nvSpPr>
        <dsp:cNvPr id="0" name=""/>
        <dsp:cNvSpPr/>
      </dsp:nvSpPr>
      <dsp:spPr>
        <a:xfrm>
          <a:off x="0" y="347430"/>
          <a:ext cx="5585221" cy="347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Architects</a:t>
          </a:r>
        </a:p>
      </dsp:txBody>
      <dsp:txXfrm>
        <a:off x="0" y="347430"/>
        <a:ext cx="5585221" cy="347048"/>
      </dsp:txXfrm>
    </dsp:sp>
    <dsp:sp modelId="{7604E495-E456-4410-9F4F-3EC0DD6C313A}">
      <dsp:nvSpPr>
        <dsp:cNvPr id="0" name=""/>
        <dsp:cNvSpPr/>
      </dsp:nvSpPr>
      <dsp:spPr>
        <a:xfrm>
          <a:off x="0" y="694478"/>
          <a:ext cx="558522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3CBCF46-82A6-4543-B360-66A8A9020364}">
      <dsp:nvSpPr>
        <dsp:cNvPr id="0" name=""/>
        <dsp:cNvSpPr/>
      </dsp:nvSpPr>
      <dsp:spPr>
        <a:xfrm>
          <a:off x="0" y="694478"/>
          <a:ext cx="5585221" cy="347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Contractors</a:t>
          </a:r>
        </a:p>
      </dsp:txBody>
      <dsp:txXfrm>
        <a:off x="0" y="694478"/>
        <a:ext cx="5585221" cy="347048"/>
      </dsp:txXfrm>
    </dsp:sp>
    <dsp:sp modelId="{ABDE6725-798D-4237-9322-DC2D7AEA4E37}">
      <dsp:nvSpPr>
        <dsp:cNvPr id="0" name=""/>
        <dsp:cNvSpPr/>
      </dsp:nvSpPr>
      <dsp:spPr>
        <a:xfrm>
          <a:off x="0" y="1041527"/>
          <a:ext cx="558522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3F9A4E9-6C06-444F-ADBB-1C4E46EBBABD}">
      <dsp:nvSpPr>
        <dsp:cNvPr id="0" name=""/>
        <dsp:cNvSpPr/>
      </dsp:nvSpPr>
      <dsp:spPr>
        <a:xfrm>
          <a:off x="0" y="1041527"/>
          <a:ext cx="5585221" cy="347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Building Owners</a:t>
          </a:r>
        </a:p>
      </dsp:txBody>
      <dsp:txXfrm>
        <a:off x="0" y="1041527"/>
        <a:ext cx="5585221" cy="347048"/>
      </dsp:txXfrm>
    </dsp:sp>
    <dsp:sp modelId="{5B0BA5EF-2A0D-4102-8967-65F91E815B46}">
      <dsp:nvSpPr>
        <dsp:cNvPr id="0" name=""/>
        <dsp:cNvSpPr/>
      </dsp:nvSpPr>
      <dsp:spPr>
        <a:xfrm>
          <a:off x="0" y="1388576"/>
          <a:ext cx="558522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70835C0-5936-4DE5-81D5-B665C07650F8}">
      <dsp:nvSpPr>
        <dsp:cNvPr id="0" name=""/>
        <dsp:cNvSpPr/>
      </dsp:nvSpPr>
      <dsp:spPr>
        <a:xfrm>
          <a:off x="0" y="1388576"/>
          <a:ext cx="5585221" cy="347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Facility Managers</a:t>
          </a:r>
        </a:p>
      </dsp:txBody>
      <dsp:txXfrm>
        <a:off x="0" y="1388576"/>
        <a:ext cx="5585221" cy="347048"/>
      </dsp:txXfrm>
    </dsp:sp>
    <dsp:sp modelId="{2AAC0032-F021-4167-BFA9-BC7080ADC452}">
      <dsp:nvSpPr>
        <dsp:cNvPr id="0" name=""/>
        <dsp:cNvSpPr/>
      </dsp:nvSpPr>
      <dsp:spPr>
        <a:xfrm>
          <a:off x="0" y="1735624"/>
          <a:ext cx="558522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E6E1687-78F9-4460-A3C3-C68231A2F103}">
      <dsp:nvSpPr>
        <dsp:cNvPr id="0" name=""/>
        <dsp:cNvSpPr/>
      </dsp:nvSpPr>
      <dsp:spPr>
        <a:xfrm>
          <a:off x="0" y="1735624"/>
          <a:ext cx="5585221" cy="347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Sales Engineers</a:t>
          </a:r>
        </a:p>
      </dsp:txBody>
      <dsp:txXfrm>
        <a:off x="0" y="1735624"/>
        <a:ext cx="5585221" cy="347048"/>
      </dsp:txXfrm>
    </dsp:sp>
    <dsp:sp modelId="{C27F5EF2-862D-45BA-93B9-09C6B807A7C3}">
      <dsp:nvSpPr>
        <dsp:cNvPr id="0" name=""/>
        <dsp:cNvSpPr/>
      </dsp:nvSpPr>
      <dsp:spPr>
        <a:xfrm>
          <a:off x="0" y="2082673"/>
          <a:ext cx="558522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436E871-5141-411E-99FF-1018EA507E5A}">
      <dsp:nvSpPr>
        <dsp:cNvPr id="0" name=""/>
        <dsp:cNvSpPr/>
      </dsp:nvSpPr>
      <dsp:spPr>
        <a:xfrm>
          <a:off x="0" y="2082673"/>
          <a:ext cx="5585221" cy="347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Manufacturers</a:t>
          </a:r>
        </a:p>
      </dsp:txBody>
      <dsp:txXfrm>
        <a:off x="0" y="2082673"/>
        <a:ext cx="5585221" cy="347048"/>
      </dsp:txXfrm>
    </dsp:sp>
    <dsp:sp modelId="{4212FA23-DEC9-4E8F-ABED-1FC172B4E311}">
      <dsp:nvSpPr>
        <dsp:cNvPr id="0" name=""/>
        <dsp:cNvSpPr/>
      </dsp:nvSpPr>
      <dsp:spPr>
        <a:xfrm>
          <a:off x="0" y="2429722"/>
          <a:ext cx="558522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077C88C-6727-4345-A79A-E4564D51B298}">
      <dsp:nvSpPr>
        <dsp:cNvPr id="0" name=""/>
        <dsp:cNvSpPr/>
      </dsp:nvSpPr>
      <dsp:spPr>
        <a:xfrm>
          <a:off x="0" y="2429722"/>
          <a:ext cx="5585221" cy="347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Teachers / Researchers</a:t>
          </a:r>
        </a:p>
      </dsp:txBody>
      <dsp:txXfrm>
        <a:off x="0" y="2429722"/>
        <a:ext cx="5585221" cy="347048"/>
      </dsp:txXfrm>
    </dsp:sp>
    <dsp:sp modelId="{AA2D54AF-F5C8-4A02-88BB-4024B7239187}">
      <dsp:nvSpPr>
        <dsp:cNvPr id="0" name=""/>
        <dsp:cNvSpPr/>
      </dsp:nvSpPr>
      <dsp:spPr>
        <a:xfrm>
          <a:off x="0" y="2776770"/>
          <a:ext cx="5585221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EBDD7C4-3D40-4D76-87BA-AFD785B4B04C}">
      <dsp:nvSpPr>
        <dsp:cNvPr id="0" name=""/>
        <dsp:cNvSpPr/>
      </dsp:nvSpPr>
      <dsp:spPr>
        <a:xfrm>
          <a:off x="0" y="2776770"/>
          <a:ext cx="5585221" cy="347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Students</a:t>
          </a:r>
        </a:p>
      </dsp:txBody>
      <dsp:txXfrm>
        <a:off x="0" y="2776770"/>
        <a:ext cx="5585221" cy="347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15935C8-F939-46D6-B905-EA3C7BCE80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79539D-176F-4483-9783-E7F0042333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3282C-62CE-4673-BB4F-2E6263BE4E86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2F6171-99E1-45B9-8F0B-6AD7E5B7A7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AC1E6E-BABE-4570-8186-B8BA4903C3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FA3E9-12A6-4D56-A288-600CBB5DA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639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16ECB4-18F3-40EA-A6AA-C437EC5123E9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42EB0-2C38-49AE-9CB1-5E67B95E51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911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change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42EB0-2C38-49AE-9CB1-5E67B95E516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9581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42EB0-2C38-49AE-9CB1-5E67B95E516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623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242EB0-2C38-49AE-9CB1-5E67B95E516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9332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Title change -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42EB0-2C38-49AE-9CB1-5E67B95E5163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339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42EB0-2C38-49AE-9CB1-5E67B95E516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19752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42EB0-2C38-49AE-9CB1-5E67B95E516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193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42EB0-2C38-49AE-9CB1-5E67B95E516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0904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42EB0-2C38-49AE-9CB1-5E67B95E5163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6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42EB0-2C38-49AE-9CB1-5E67B95E5163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781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42EB0-2C38-49AE-9CB1-5E67B95E516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365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242EB0-2C38-49AE-9CB1-5E67B95E516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7216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242EB0-2C38-49AE-9CB1-5E67B95E5163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153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BB814F59-A926-4BA4-9383-E2AF55D48CA3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E39D7679-1E00-4F18-870D-A59BF0DE6606}" type="slidenum">
              <a:rPr lang="en-GB" smtClean="0"/>
              <a:t>‹#›</a:t>
            </a:fld>
            <a:endParaRPr lang="en-GB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4173025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4F59-A926-4BA4-9383-E2AF55D48CA3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7679-1E00-4F18-870D-A59BF0DE6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057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4F59-A926-4BA4-9383-E2AF55D48CA3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7679-1E00-4F18-870D-A59BF0DE6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4197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4F59-A926-4BA4-9383-E2AF55D48CA3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7679-1E00-4F18-870D-A59BF0DE6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4844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4F59-A926-4BA4-9383-E2AF55D48CA3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7679-1E00-4F18-870D-A59BF0DE6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381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4F59-A926-4BA4-9383-E2AF55D48CA3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7679-1E00-4F18-870D-A59BF0DE6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203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4F59-A926-4BA4-9383-E2AF55D48CA3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7679-1E00-4F18-870D-A59BF0DE6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2861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4F59-A926-4BA4-9383-E2AF55D48CA3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7679-1E00-4F18-870D-A59BF0DE6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8317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4F59-A926-4BA4-9383-E2AF55D48CA3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7679-1E00-4F18-870D-A59BF0DE6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232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4F59-A926-4BA4-9383-E2AF55D48CA3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7679-1E00-4F18-870D-A59BF0DE660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56264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with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D0282301-IMG11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00" t="14894" r="13201" b="12649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7" y="990600"/>
            <a:ext cx="7772399" cy="685800"/>
          </a:xfrm>
          <a:prstGeom prst="round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38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Content Page with Text and Photo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013" y="2209814"/>
            <a:ext cx="3996193" cy="4278013"/>
          </a:xfrm>
          <a:prstGeom prst="roundRect">
            <a:avLst>
              <a:gd name="adj" fmla="val 11185"/>
            </a:avLst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FontTx/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>
              <a:buFontTx/>
              <a:buNone/>
              <a:defRPr sz="2400">
                <a:solidFill>
                  <a:schemeClr val="bg1"/>
                </a:solidFill>
              </a:defRPr>
            </a:lvl2pPr>
            <a:lvl3pPr>
              <a:buFontTx/>
              <a:buNone/>
              <a:defRPr sz="2000">
                <a:solidFill>
                  <a:schemeClr val="bg1"/>
                </a:solidFill>
              </a:defRPr>
            </a:lvl3pPr>
            <a:lvl4pPr>
              <a:buFontTx/>
              <a:buNone/>
              <a:defRPr sz="1800">
                <a:solidFill>
                  <a:schemeClr val="bg1"/>
                </a:solidFill>
              </a:defRPr>
            </a:lvl4pPr>
            <a:lvl5pPr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0"/>
          </p:nvPr>
        </p:nvSpPr>
        <p:spPr>
          <a:xfrm>
            <a:off x="6019800" y="2209814"/>
            <a:ext cx="2667000" cy="4278013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914407" y="1676400"/>
            <a:ext cx="7772399" cy="457200"/>
          </a:xfrm>
          <a:prstGeom prst="round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content page with text and photo</a:t>
            </a:r>
          </a:p>
        </p:txBody>
      </p:sp>
      <p:pic>
        <p:nvPicPr>
          <p:cNvPr id="41" name="Picture 40" descr="logo for powerpointus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5553" y="5867400"/>
            <a:ext cx="98971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99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BB814F59-A926-4BA4-9383-E2AF55D48CA3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E39D7679-1E00-4F18-870D-A59BF0DE6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142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with 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MD0280401-IMG0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" t="9576" r="9707" b="37877"/>
          <a:stretch/>
        </p:blipFill>
        <p:spPr bwMode="auto">
          <a:xfrm flipH="1">
            <a:off x="-3" y="0"/>
            <a:ext cx="914400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E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21212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DCD6D4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007" y="2209800"/>
            <a:ext cx="6891793" cy="4267200"/>
          </a:xfrm>
          <a:prstGeom prst="roundRect">
            <a:avLst>
              <a:gd name="adj" fmla="val 10531"/>
            </a:avLst>
          </a:prstGeom>
          <a:solidFill>
            <a:schemeClr val="bg1"/>
          </a:solidFill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990600"/>
            <a:ext cx="7772400" cy="685800"/>
          </a:xfrm>
          <a:prstGeom prst="round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>
              <a:defRPr sz="380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Content Page with Text and Table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1" hasCustomPrompt="1"/>
          </p:nvPr>
        </p:nvSpPr>
        <p:spPr>
          <a:xfrm>
            <a:off x="914400" y="1676400"/>
            <a:ext cx="7772400" cy="457200"/>
          </a:xfrm>
          <a:prstGeom prst="round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content page with text and table</a:t>
            </a:r>
          </a:p>
        </p:txBody>
      </p:sp>
      <p:pic>
        <p:nvPicPr>
          <p:cNvPr id="23" name="Picture 22" descr="logo for powerpointus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05552" y="5867400"/>
            <a:ext cx="98971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780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4F59-A926-4BA4-9383-E2AF55D48CA3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E39D7679-1E00-4F18-870D-A59BF0DE6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763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4F59-A926-4BA4-9383-E2AF55D48CA3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7679-1E00-4F18-870D-A59BF0DE6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486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4F59-A926-4BA4-9383-E2AF55D48CA3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7679-1E00-4F18-870D-A59BF0DE6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7458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B451D9-6CE8-4128-ADF6-8C75D88CE0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92" y="6019800"/>
            <a:ext cx="1040907" cy="719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3950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E74DA8-5D38-482B-8F3B-8613ADBEE5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92" y="6019800"/>
            <a:ext cx="1040907" cy="719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4503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4F59-A926-4BA4-9383-E2AF55D48CA3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7679-1E00-4F18-870D-A59BF0DE6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698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14F59-A926-4BA4-9383-E2AF55D48CA3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D7679-1E00-4F18-870D-A59BF0DE6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27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B814F59-A926-4BA4-9383-E2AF55D48CA3}" type="datetimeFigureOut">
              <a:rPr lang="en-GB" smtClean="0"/>
              <a:t>20/04/2022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9D7679-1E00-4F18-870D-A59BF0DE66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747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  <p:sldLayoutId id="2147483730" r:id="rId18"/>
    <p:sldLayoutId id="2147483672" r:id="rId19"/>
    <p:sldLayoutId id="2147483673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hyperlink" Target="http://www.ashrae.org/joi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image" Target="../media/image12.jpeg"/><Relationship Id="rId12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10.jpg"/><Relationship Id="rId10" Type="http://schemas.openxmlformats.org/officeDocument/2006/relationships/diagramLayout" Target="../diagrams/layout1.xml"/><Relationship Id="rId4" Type="http://schemas.openxmlformats.org/officeDocument/2006/relationships/image" Target="../media/image9.jpg"/><Relationship Id="rId9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roundreport.com/6-top-tips-choosing-right-hvac-contractor/" TargetMode="Externa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12" Type="http://schemas.openxmlformats.org/officeDocument/2006/relationships/diagramLayout" Target="../diagrams/layout2.xml"/><Relationship Id="rId2" Type="http://schemas.openxmlformats.org/officeDocument/2006/relationships/image" Target="../media/image6.jpe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resumes-cover-letters-jobs.com/top-paying-jobs-into-2022.html" TargetMode="External"/><Relationship Id="rId11" Type="http://schemas.openxmlformats.org/officeDocument/2006/relationships/diagramData" Target="../diagrams/data2.xml"/><Relationship Id="rId5" Type="http://schemas.openxmlformats.org/officeDocument/2006/relationships/image" Target="../media/image14.jpg"/><Relationship Id="rId15" Type="http://schemas.microsoft.com/office/2007/relationships/diagramDrawing" Target="../diagrams/drawing2.xml"/><Relationship Id="rId10" Type="http://schemas.openxmlformats.org/officeDocument/2006/relationships/hyperlink" Target="https://news.euspert.com/work-as-systems-engineer/" TargetMode="External"/><Relationship Id="rId4" Type="http://schemas.openxmlformats.org/officeDocument/2006/relationships/hyperlink" Target="http://eduspiral.com/" TargetMode="External"/><Relationship Id="rId9" Type="http://schemas.openxmlformats.org/officeDocument/2006/relationships/image" Target="../media/image16.jpeg"/><Relationship Id="rId14" Type="http://schemas.openxmlformats.org/officeDocument/2006/relationships/diagramColors" Target="../diagrams/colors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76" y="-4763"/>
            <a:ext cx="3761187" cy="6862763"/>
            <a:chOff x="2928938" y="-4763"/>
            <a:chExt cx="5014912" cy="6862763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33" name="Rectangle 15">
            <a:extLst>
              <a:ext uri="{FF2B5EF4-FFF2-40B4-BE49-F238E27FC236}">
                <a16:creationId xmlns:a16="http://schemas.microsoft.com/office/drawing/2014/main" id="{CE3D4922-3D1C-4679-9A86-15BFC1A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17">
            <a:extLst>
              <a:ext uri="{FF2B5EF4-FFF2-40B4-BE49-F238E27FC236}">
                <a16:creationId xmlns:a16="http://schemas.microsoft.com/office/drawing/2014/main" id="{164E9BCF-1B67-4514-808C-A5DCBDEB4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2238778-9D1D-45F4-BB78-76F208A22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93667F4D-F2CD-4E50-BACC-24766910F7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20CAAE25-D2F2-493F-9569-EC552C1AD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42D5E996-541D-42BA-8B22-F7E96752C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6BDB86F1-7C07-4D49-B9C9-7837A1FB2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92FDEA97-0861-44C0-9B26-4BB5F777A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9F3AA02-C861-444A-9178-0BD3D3CE1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7803" y="1396180"/>
            <a:ext cx="5023596" cy="3842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6000" b="1" dirty="0"/>
              <a:t>ASHRAE </a:t>
            </a:r>
            <a:br>
              <a:rPr lang="en-US" sz="6000" b="1" dirty="0"/>
            </a:br>
            <a:r>
              <a:rPr lang="en-US" sz="6000" b="1" cap="small" dirty="0"/>
              <a:t>Membership</a:t>
            </a:r>
          </a:p>
        </p:txBody>
      </p:sp>
      <p:sp>
        <p:nvSpPr>
          <p:cNvPr id="3" name="Subtitle 2"/>
          <p:cNvSpPr>
            <a:spLocks noGrp="1"/>
          </p:cNvSpPr>
          <p:nvPr>
            <p:ph sz="quarter" idx="13"/>
          </p:nvPr>
        </p:nvSpPr>
        <p:spPr>
          <a:xfrm>
            <a:off x="3987847" y="4543425"/>
            <a:ext cx="4673552" cy="15716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>
              <a:buNone/>
            </a:pPr>
            <a:r>
              <a:rPr lang="en-US" b="1" i="1" dirty="0"/>
              <a:t>Why you and your employees should be ASHRAE Members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821A8739-69B8-4FAF-B60D-BB2EDB8A7A1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5" y="5808495"/>
            <a:ext cx="1346580" cy="93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27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85125C52-7706-4FD7-B255-8A148ACB9A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5F8FC2D-4ACC-4377-88B5-64863EBC9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70459" y="0"/>
            <a:ext cx="1827609" cy="6858001"/>
            <a:chOff x="1320800" y="0"/>
            <a:chExt cx="2436813" cy="6858001"/>
          </a:xfrm>
        </p:grpSpPr>
        <p:sp>
          <p:nvSpPr>
            <p:cNvPr id="44" name="Freeform 6">
              <a:extLst>
                <a:ext uri="{FF2B5EF4-FFF2-40B4-BE49-F238E27FC236}">
                  <a16:creationId xmlns:a16="http://schemas.microsoft.com/office/drawing/2014/main" id="{52595676-43DB-4019-B10C-5BD9413E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5" name="Freeform 7">
              <a:extLst>
                <a:ext uri="{FF2B5EF4-FFF2-40B4-BE49-F238E27FC236}">
                  <a16:creationId xmlns:a16="http://schemas.microsoft.com/office/drawing/2014/main" id="{3810FDE1-F53F-4C2B-9357-257C9593E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6" name="Freeform 8">
              <a:extLst>
                <a:ext uri="{FF2B5EF4-FFF2-40B4-BE49-F238E27FC236}">
                  <a16:creationId xmlns:a16="http://schemas.microsoft.com/office/drawing/2014/main" id="{DE5DA9C7-E7C4-43BA-9D85-C011A9BAE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7" name="Freeform 9">
              <a:extLst>
                <a:ext uri="{FF2B5EF4-FFF2-40B4-BE49-F238E27FC236}">
                  <a16:creationId xmlns:a16="http://schemas.microsoft.com/office/drawing/2014/main" id="{2185CF5B-97D1-429C-A5BA-0438A0C50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48" name="Freeform 10">
              <a:extLst>
                <a:ext uri="{FF2B5EF4-FFF2-40B4-BE49-F238E27FC236}">
                  <a16:creationId xmlns:a16="http://schemas.microsoft.com/office/drawing/2014/main" id="{950E5E44-EC41-4C69-BF1A-253CBE0D1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49" name="Freeform 11">
              <a:extLst>
                <a:ext uri="{FF2B5EF4-FFF2-40B4-BE49-F238E27FC236}">
                  <a16:creationId xmlns:a16="http://schemas.microsoft.com/office/drawing/2014/main" id="{297DE09D-82FE-44E9-9245-2B6D536C13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9" name="Title 2">
            <a:extLst>
              <a:ext uri="{FF2B5EF4-FFF2-40B4-BE49-F238E27FC236}">
                <a16:creationId xmlns:a16="http://schemas.microsoft.com/office/drawing/2014/main" id="{49FE2542-355A-4E82-980D-A77FA2AE3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2047" y="685801"/>
            <a:ext cx="5585221" cy="106075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cap="small" dirty="0"/>
              <a:t>Employer Benefits</a:t>
            </a:r>
          </a:p>
        </p:txBody>
      </p:sp>
      <p:pic>
        <p:nvPicPr>
          <p:cNvPr id="13" name="Picture 12" descr="A computer on a desk&#10;&#10;Description automatically generated with medium confidence">
            <a:extLst>
              <a:ext uri="{FF2B5EF4-FFF2-40B4-BE49-F238E27FC236}">
                <a16:creationId xmlns:a16="http://schemas.microsoft.com/office/drawing/2014/main" id="{355605E1-815D-437F-8B8E-6FACBC2BFEE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4" b="24211"/>
          <a:stretch/>
        </p:blipFill>
        <p:spPr>
          <a:xfrm>
            <a:off x="20" y="1"/>
            <a:ext cx="2381594" cy="1746553"/>
          </a:xfrm>
          <a:custGeom>
            <a:avLst/>
            <a:gdLst/>
            <a:ahLst/>
            <a:cxnLst/>
            <a:rect l="l" t="t" r="r" b="b"/>
            <a:pathLst>
              <a:path w="3175486" h="1746553">
                <a:moveTo>
                  <a:pt x="0" y="0"/>
                </a:moveTo>
                <a:lnTo>
                  <a:pt x="3175486" y="0"/>
                </a:lnTo>
                <a:lnTo>
                  <a:pt x="2881046" y="1746553"/>
                </a:lnTo>
                <a:lnTo>
                  <a:pt x="0" y="1260188"/>
                </a:lnTo>
                <a:close/>
              </a:path>
            </a:pathLst>
          </a:custGeom>
          <a:ln w="38100">
            <a:noFill/>
          </a:ln>
          <a:effectLst/>
        </p:spPr>
      </p:pic>
      <p:pic>
        <p:nvPicPr>
          <p:cNvPr id="36" name="Picture 2">
            <a:extLst>
              <a:ext uri="{FF2B5EF4-FFF2-40B4-BE49-F238E27FC236}">
                <a16:creationId xmlns:a16="http://schemas.microsoft.com/office/drawing/2014/main" id="{DD8454A0-DF6C-4E4E-A272-B9F253393B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2" r="12294" b="2"/>
          <a:stretch/>
        </p:blipFill>
        <p:spPr bwMode="auto">
          <a:xfrm>
            <a:off x="20" y="1260552"/>
            <a:ext cx="2160721" cy="2231739"/>
          </a:xfrm>
          <a:custGeom>
            <a:avLst/>
            <a:gdLst/>
            <a:ahLst/>
            <a:cxnLst/>
            <a:rect l="l" t="t" r="r" b="b"/>
            <a:pathLst>
              <a:path w="2880987" h="2231739">
                <a:moveTo>
                  <a:pt x="0" y="0"/>
                </a:moveTo>
                <a:lnTo>
                  <a:pt x="2880987" y="486355"/>
                </a:lnTo>
                <a:lnTo>
                  <a:pt x="2586744" y="2231739"/>
                </a:lnTo>
                <a:lnTo>
                  <a:pt x="0" y="1795057"/>
                </a:lnTo>
                <a:close/>
              </a:path>
            </a:pathLst>
          </a:custGeom>
          <a:noFill/>
          <a:ln w="38100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378B3870-3745-455D-BA39-2AEA538F1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60552"/>
            <a:ext cx="2160784" cy="486002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BAED322-E143-46FE-A0A4-88A3C6C037A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30" b="4"/>
          <a:stretch/>
        </p:blipFill>
        <p:spPr>
          <a:xfrm>
            <a:off x="20" y="3055632"/>
            <a:ext cx="1940035" cy="2190319"/>
          </a:xfrm>
          <a:custGeom>
            <a:avLst/>
            <a:gdLst/>
            <a:ahLst/>
            <a:cxnLst/>
            <a:rect l="l" t="t" r="r" b="b"/>
            <a:pathLst>
              <a:path w="2586740" h="2190319">
                <a:moveTo>
                  <a:pt x="0" y="0"/>
                </a:moveTo>
                <a:lnTo>
                  <a:pt x="2586740" y="436681"/>
                </a:lnTo>
                <a:lnTo>
                  <a:pt x="2294818" y="2168301"/>
                </a:lnTo>
                <a:lnTo>
                  <a:pt x="2310547" y="2190319"/>
                </a:lnTo>
                <a:lnTo>
                  <a:pt x="0" y="1846332"/>
                </a:lnTo>
                <a:close/>
              </a:path>
            </a:pathLst>
          </a:custGeom>
          <a:ln w="38100">
            <a:noFill/>
          </a:ln>
          <a:effectLst/>
        </p:spPr>
      </p:pic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5BD0B160-96F0-4959-BFD9-8950B5FD4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055632"/>
            <a:ext cx="1940058" cy="43665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47D014C3-ACB0-4C6F-BDC9-C6F857E9962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36" r="-1" b="22828"/>
          <a:stretch/>
        </p:blipFill>
        <p:spPr>
          <a:xfrm>
            <a:off x="20" y="4901964"/>
            <a:ext cx="2594352" cy="1956037"/>
          </a:xfrm>
          <a:custGeom>
            <a:avLst/>
            <a:gdLst/>
            <a:ahLst/>
            <a:cxnLst/>
            <a:rect l="l" t="t" r="r" b="b"/>
            <a:pathLst>
              <a:path w="3459163" h="1956037">
                <a:moveTo>
                  <a:pt x="0" y="0"/>
                </a:moveTo>
                <a:lnTo>
                  <a:pt x="2310547" y="343987"/>
                </a:lnTo>
                <a:lnTo>
                  <a:pt x="3459163" y="1951804"/>
                </a:lnTo>
                <a:lnTo>
                  <a:pt x="0" y="1956037"/>
                </a:lnTo>
                <a:close/>
              </a:path>
            </a:pathLst>
          </a:custGeom>
          <a:ln w="38100">
            <a:noFill/>
          </a:ln>
          <a:effectLst/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1C76BC0F-67E4-4837-B593-566CB3CA7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901964"/>
            <a:ext cx="1721113" cy="32196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9CE30F9-5024-4BFF-8296-78883DB005FF}"/>
              </a:ext>
            </a:extLst>
          </p:cNvPr>
          <p:cNvSpPr txBox="1"/>
          <p:nvPr/>
        </p:nvSpPr>
        <p:spPr>
          <a:xfrm>
            <a:off x="3042046" y="1828800"/>
            <a:ext cx="5585221" cy="43433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dirty="0"/>
              <a:t>Professional development opportunities – both hard &amp; soft skills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dirty="0"/>
              <a:t>Access to technical resources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dirty="0"/>
              <a:t>Direct access to new technologies and industry advancements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dirty="0"/>
              <a:t>Networking opportunities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dirty="0"/>
              <a:t>Increase company exposure in the industry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dirty="0"/>
              <a:t>Shows dedication and commitment to their career in our industry</a:t>
            </a:r>
          </a:p>
          <a:p>
            <a:pPr lvl="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cap="all"/>
            </a:pPr>
            <a:endParaRPr lang="en-US" sz="1500" dirty="0"/>
          </a:p>
          <a:p>
            <a:pPr lvl="0" algn="ctr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defRPr cap="all"/>
            </a:pPr>
            <a:r>
              <a:rPr lang="en-US" sz="2000" b="1" dirty="0"/>
              <a:t>Your Company will benefit along with the employee</a:t>
            </a:r>
            <a:endParaRPr lang="en-US" sz="15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endParaRPr lang="en-US" sz="150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800F5DB-CB3F-4382-8007-F4F68039139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92" y="6019800"/>
            <a:ext cx="1040907" cy="719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567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F1527C3-06F4-4F4D-B364-8E9726645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BF1C23D2-D74F-4456-AD7B-904A6E28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578577AD-563A-4936-9ACB-FDCF29841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1C9F3743-BFAB-4636-81C7-ACD99C694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FC58029E-BC15-45E4-AA28-CC80C96A3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1CBB721-7EDD-4FEA-9D6B-A3656D9F4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4C945CDA-4F14-4FA0-B272-B1E25B4FA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2084" y="685801"/>
            <a:ext cx="2057400" cy="5105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cap="small" dirty="0">
                <a:solidFill>
                  <a:srgbClr val="FFFFFF"/>
                </a:solidFill>
              </a:rPr>
              <a:t>How to join ASHRAE </a:t>
            </a:r>
            <a:br>
              <a:rPr lang="en-US" sz="3600" cap="small" dirty="0">
                <a:solidFill>
                  <a:srgbClr val="FFFFFF"/>
                </a:solidFill>
              </a:rPr>
            </a:br>
            <a:endParaRPr lang="en-US" sz="3600" cap="small" dirty="0">
              <a:solidFill>
                <a:srgbClr val="FFFFFF"/>
              </a:solidFill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78E8A1F3-53A7-4724-9FD4-81FB9C0D29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92" y="6019800"/>
            <a:ext cx="1040907" cy="719554"/>
          </a:xfrm>
          <a:prstGeom prst="rect">
            <a:avLst/>
          </a:prstGeom>
          <a:noFill/>
        </p:spPr>
      </p:pic>
      <p:pic>
        <p:nvPicPr>
          <p:cNvPr id="28" name="Picture 2">
            <a:extLst>
              <a:ext uri="{FF2B5EF4-FFF2-40B4-BE49-F238E27FC236}">
                <a16:creationId xmlns:a16="http://schemas.microsoft.com/office/drawing/2014/main" id="{5C29DD98-DCD2-4DE1-98A1-836887077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478" y="1529476"/>
            <a:ext cx="3352800" cy="4295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id="{833E076B-968C-41E1-831E-A58E46EC69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513" y="1333547"/>
            <a:ext cx="3111500" cy="403147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7F1EA7D6-EF26-4592-955A-3BD9787E76B3}"/>
              </a:ext>
            </a:extLst>
          </p:cNvPr>
          <p:cNvSpPr txBox="1"/>
          <p:nvPr/>
        </p:nvSpPr>
        <p:spPr>
          <a:xfrm>
            <a:off x="3758056" y="424375"/>
            <a:ext cx="485038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2000" dirty="0"/>
              <a:t>Online – </a:t>
            </a:r>
            <a:r>
              <a:rPr lang="en-US" sz="2000" dirty="0">
                <a:hlinkClick r:id="rId7"/>
              </a:rPr>
              <a:t>www.ashrae.org/join</a:t>
            </a:r>
            <a:endParaRPr lang="en-US" sz="2000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SzPct val="145000"/>
              <a:buFont typeface="Arial" panose="020B0604020202020204" pitchFamily="34" charset="0"/>
              <a:buChar char="•"/>
            </a:pPr>
            <a:r>
              <a:rPr lang="en-US" sz="2000" dirty="0"/>
              <a:t>Mail printed application to ASHRAE HQ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828045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F1527C3-06F4-4F4D-B364-8E9726645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BF1C23D2-D74F-4456-AD7B-904A6E28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578577AD-563A-4936-9ACB-FDCF29841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1C9F3743-BFAB-4636-81C7-ACD99C694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FC58029E-BC15-45E4-AA28-CC80C96A3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1CBB721-7EDD-4FEA-9D6B-A3656D9F4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4C945CDA-4F14-4FA0-B272-B1E25B4FA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3109" y="685801"/>
            <a:ext cx="2603151" cy="5105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cap="small" dirty="0">
                <a:solidFill>
                  <a:srgbClr val="FFFFFF"/>
                </a:solidFill>
              </a:rPr>
              <a:t>Membership Grades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3" name="Content Placeholder 13"/>
          <p:cNvSpPr txBox="1">
            <a:spLocks/>
          </p:cNvSpPr>
          <p:nvPr/>
        </p:nvSpPr>
        <p:spPr>
          <a:xfrm>
            <a:off x="3568152" y="333375"/>
            <a:ext cx="5285931" cy="65246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lnSpc>
                <a:spcPct val="90000"/>
              </a:lnSpc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45000"/>
              <a:buNone/>
            </a:pPr>
            <a:r>
              <a:rPr lang="en-US" sz="2000" b="1" dirty="0">
                <a:solidFill>
                  <a:schemeClr val="tx1"/>
                </a:solidFill>
              </a:rPr>
              <a:t>Member</a:t>
            </a:r>
          </a:p>
          <a:p>
            <a:pPr lvl="1" defTabSz="4572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Twelve or more years experience in the built environment (includes education, professional licenses &amp; work experience)</a:t>
            </a:r>
          </a:p>
          <a:p>
            <a:pPr marL="0" indent="0" defTabSz="4572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45000"/>
              <a:buNone/>
            </a:pPr>
            <a:r>
              <a:rPr lang="en-US" sz="2000" b="1" dirty="0">
                <a:solidFill>
                  <a:schemeClr val="tx1"/>
                </a:solidFill>
              </a:rPr>
              <a:t>Associate</a:t>
            </a:r>
          </a:p>
          <a:p>
            <a:pPr lvl="1" defTabSz="4572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Any applicant working in built environment industries.</a:t>
            </a:r>
          </a:p>
          <a:p>
            <a:pPr marL="0" indent="0" defTabSz="4572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45000"/>
              <a:buNone/>
            </a:pPr>
            <a:r>
              <a:rPr lang="en-US" sz="2000" b="1" dirty="0">
                <a:solidFill>
                  <a:schemeClr val="tx1"/>
                </a:solidFill>
              </a:rPr>
              <a:t>Affiliate</a:t>
            </a:r>
          </a:p>
          <a:p>
            <a:pPr lvl="1" defTabSz="4572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Introductory membership for applicants</a:t>
            </a:r>
          </a:p>
          <a:p>
            <a:pPr marL="569913" lvl="2" indent="-280988" defTabSz="4572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Age 30 and younger OR former Military who have been honorably-discharged in the past 5 years.</a:t>
            </a:r>
          </a:p>
          <a:p>
            <a:pPr marL="569913" lvl="2" indent="-280988" defTabSz="4572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dirty="0">
                <a:solidFill>
                  <a:schemeClr val="tx1"/>
                </a:solidFill>
              </a:rPr>
              <a:t>New to the built environment industry.</a:t>
            </a:r>
          </a:p>
          <a:p>
            <a:pPr marL="0" indent="0" defTabSz="457200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145000"/>
              <a:buNone/>
            </a:pPr>
            <a:r>
              <a:rPr lang="en-US" sz="2000" b="1" dirty="0">
                <a:solidFill>
                  <a:schemeClr val="tx1"/>
                </a:solidFill>
              </a:rPr>
              <a:t>Student</a:t>
            </a:r>
          </a:p>
          <a:p>
            <a:pPr lvl="1" defTabSz="4572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Students in engineering, architecture, construction or food science academic programs</a:t>
            </a:r>
          </a:p>
          <a:p>
            <a:pPr defTabSz="4572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857D6C4-0281-4934-AE5F-7C11C8EE16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92" y="6019800"/>
            <a:ext cx="1040907" cy="719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258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F1527C3-06F4-4F4D-B364-8E9726645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BF1C23D2-D74F-4456-AD7B-904A6E28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>
              <a:extLst>
                <a:ext uri="{FF2B5EF4-FFF2-40B4-BE49-F238E27FC236}">
                  <a16:creationId xmlns:a16="http://schemas.microsoft.com/office/drawing/2014/main" id="{578577AD-563A-4936-9ACB-FDCF29841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>
              <a:extLst>
                <a:ext uri="{FF2B5EF4-FFF2-40B4-BE49-F238E27FC236}">
                  <a16:creationId xmlns:a16="http://schemas.microsoft.com/office/drawing/2014/main" id="{1C9F3743-BFAB-4636-81C7-ACD99C694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7" name="Freeform 9">
              <a:extLst>
                <a:ext uri="{FF2B5EF4-FFF2-40B4-BE49-F238E27FC236}">
                  <a16:creationId xmlns:a16="http://schemas.microsoft.com/office/drawing/2014/main" id="{FC58029E-BC15-45E4-AA28-CC80C96A3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8" name="Freeform 10">
              <a:extLst>
                <a:ext uri="{FF2B5EF4-FFF2-40B4-BE49-F238E27FC236}">
                  <a16:creationId xmlns:a16="http://schemas.microsoft.com/office/drawing/2014/main" id="{41CBB721-7EDD-4FEA-9D6B-A3656D9F4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9" name="Freeform 11">
              <a:extLst>
                <a:ext uri="{FF2B5EF4-FFF2-40B4-BE49-F238E27FC236}">
                  <a16:creationId xmlns:a16="http://schemas.microsoft.com/office/drawing/2014/main" id="{4C945CDA-4F14-4FA0-B272-B1E25B4FA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26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7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8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9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0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1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8" name="TextBox 7"/>
          <p:cNvSpPr txBox="1"/>
          <p:nvPr/>
        </p:nvSpPr>
        <p:spPr>
          <a:xfrm>
            <a:off x="3595167" y="439688"/>
            <a:ext cx="5467946" cy="6324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342900" indent="-342900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dirty="0"/>
              <a:t>The opportunity to be a part of </a:t>
            </a:r>
            <a:r>
              <a:rPr lang="en-US" sz="2000" b="1" i="1" dirty="0"/>
              <a:t>THE</a:t>
            </a:r>
            <a:r>
              <a:rPr lang="en-US" sz="2000" dirty="0"/>
              <a:t> professional organization that defines the standards of </a:t>
            </a:r>
            <a:r>
              <a:rPr lang="en-US" sz="2000" b="1" i="1" dirty="0"/>
              <a:t>OUR</a:t>
            </a:r>
            <a:r>
              <a:rPr lang="en-US" sz="2000" dirty="0"/>
              <a:t> industry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dirty="0"/>
              <a:t>ASHRAE Handbook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dirty="0"/>
              <a:t>Subscriptions to ASHRAE Journal, ASHRAE Insights &amp; High Performing Buildings Magazine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dirty="0"/>
              <a:t>Discounts on publications, educational courses, certifications &amp; conference registration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dirty="0"/>
              <a:t>Leadership Training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dirty="0"/>
              <a:t>Access to Industry Standards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dirty="0"/>
              <a:t>Access to members-only sections of ASHRAE website</a:t>
            </a:r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dirty="0"/>
              <a:t>Member-only Insurance Plans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dirty="0"/>
              <a:t>Networking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dirty="0"/>
              <a:t>Industry Recognition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dirty="0"/>
              <a:t>Personal and Professional Development</a:t>
            </a:r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dirty="0"/>
              <a:t>Fun!</a:t>
            </a:r>
          </a:p>
          <a:p>
            <a:pPr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</a:pPr>
            <a:endParaRPr lang="en-US" sz="2000" dirty="0"/>
          </a:p>
          <a:p>
            <a:pPr marL="342900" indent="-342900">
              <a:lnSpc>
                <a:spcPct val="90000"/>
              </a:lnSpc>
              <a:spcBef>
                <a:spcPts val="3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endParaRPr lang="en-US" sz="2000" dirty="0"/>
          </a:p>
        </p:txBody>
      </p:sp>
      <p:sp>
        <p:nvSpPr>
          <p:cNvPr id="22" name="Title 3">
            <a:extLst>
              <a:ext uri="{FF2B5EF4-FFF2-40B4-BE49-F238E27FC236}">
                <a16:creationId xmlns:a16="http://schemas.microsoft.com/office/drawing/2014/main" id="{3681E1AB-7047-4BAE-BE25-A92998AA357D}"/>
              </a:ext>
            </a:extLst>
          </p:cNvPr>
          <p:cNvSpPr txBox="1">
            <a:spLocks/>
          </p:cNvSpPr>
          <p:nvPr/>
        </p:nvSpPr>
        <p:spPr>
          <a:xfrm>
            <a:off x="113109" y="685801"/>
            <a:ext cx="2603151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600" cap="small" dirty="0">
                <a:solidFill>
                  <a:srgbClr val="FFFFFF"/>
                </a:solidFill>
              </a:rPr>
              <a:t>Remember the Benefits?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EB86295-8CD5-4A1E-AEEC-7558CB0784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92" y="6019800"/>
            <a:ext cx="1040907" cy="719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1389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E9D059B6-ADD8-488A-B346-63289E90D1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9576" y="-4763"/>
            <a:ext cx="3761187" cy="6862763"/>
            <a:chOff x="2928938" y="-4763"/>
            <a:chExt cx="5014912" cy="6862763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69B42B4-BC82-4495-A6F9-A28167B56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83CC168C-2AD4-4FFB-9F25-420ED6514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6C9F369A-6158-4AE8-BA04-138A9DFFA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FC7B1DF4-AD98-42A8-820F-667A3DCC40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61C58B74-3656-4FD5-AC47-EE3A59EBB8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8B349A01-D803-4A18-B608-47BFCED434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33" name="Rectangle 15">
            <a:extLst>
              <a:ext uri="{FF2B5EF4-FFF2-40B4-BE49-F238E27FC236}">
                <a16:creationId xmlns:a16="http://schemas.microsoft.com/office/drawing/2014/main" id="{CE3D4922-3D1C-4679-9A86-15BFC1A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17">
            <a:extLst>
              <a:ext uri="{FF2B5EF4-FFF2-40B4-BE49-F238E27FC236}">
                <a16:creationId xmlns:a16="http://schemas.microsoft.com/office/drawing/2014/main" id="{164E9BCF-1B67-4514-808C-A5DCBDEB4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2238778-9D1D-45F4-BB78-76F208A224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21" name="Freeform 6">
              <a:extLst>
                <a:ext uri="{FF2B5EF4-FFF2-40B4-BE49-F238E27FC236}">
                  <a16:creationId xmlns:a16="http://schemas.microsoft.com/office/drawing/2014/main" id="{93667F4D-F2CD-4E50-BACC-24766910F7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20CAAE25-D2F2-493F-9569-EC552C1ADD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3" name="Freeform 8">
              <a:extLst>
                <a:ext uri="{FF2B5EF4-FFF2-40B4-BE49-F238E27FC236}">
                  <a16:creationId xmlns:a16="http://schemas.microsoft.com/office/drawing/2014/main" id="{42D5E996-541D-42BA-8B22-F7E96752CE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6BDB86F1-7C07-4D49-B9C9-7837A1FB2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5" name="Freeform 10">
              <a:extLst>
                <a:ext uri="{FF2B5EF4-FFF2-40B4-BE49-F238E27FC236}">
                  <a16:creationId xmlns:a16="http://schemas.microsoft.com/office/drawing/2014/main" id="{92FDEA97-0861-44C0-9B26-4BB5F777AE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6" name="Freeform 11">
              <a:extLst>
                <a:ext uri="{FF2B5EF4-FFF2-40B4-BE49-F238E27FC236}">
                  <a16:creationId xmlns:a16="http://schemas.microsoft.com/office/drawing/2014/main" id="{A9F3AA02-C861-444A-9178-0BD3D3CE1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7803" y="1396180"/>
            <a:ext cx="5023596" cy="384257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6000" b="1" cap="small" dirty="0"/>
              <a:t>Questions?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821A8739-69B8-4FAF-B60D-BB2EDB8A7A1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5" y="5808495"/>
            <a:ext cx="1346580" cy="930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06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3F1527C3-06F4-4F4D-B364-8E9726645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BF1C23D2-D74F-4456-AD7B-904A6E28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35" name="Freeform 7">
              <a:extLst>
                <a:ext uri="{FF2B5EF4-FFF2-40B4-BE49-F238E27FC236}">
                  <a16:creationId xmlns:a16="http://schemas.microsoft.com/office/drawing/2014/main" id="{578577AD-563A-4936-9ACB-FDCF29841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36" name="Freeform 8">
              <a:extLst>
                <a:ext uri="{FF2B5EF4-FFF2-40B4-BE49-F238E27FC236}">
                  <a16:creationId xmlns:a16="http://schemas.microsoft.com/office/drawing/2014/main" id="{1C9F3743-BFAB-4636-81C7-ACD99C694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37" name="Freeform 9">
              <a:extLst>
                <a:ext uri="{FF2B5EF4-FFF2-40B4-BE49-F238E27FC236}">
                  <a16:creationId xmlns:a16="http://schemas.microsoft.com/office/drawing/2014/main" id="{FC58029E-BC15-45E4-AA28-CC80C96A3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38" name="Freeform 10">
              <a:extLst>
                <a:ext uri="{FF2B5EF4-FFF2-40B4-BE49-F238E27FC236}">
                  <a16:creationId xmlns:a16="http://schemas.microsoft.com/office/drawing/2014/main" id="{41CBB721-7EDD-4FEA-9D6B-A3656D9F4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39" name="Freeform 11">
              <a:extLst>
                <a:ext uri="{FF2B5EF4-FFF2-40B4-BE49-F238E27FC236}">
                  <a16:creationId xmlns:a16="http://schemas.microsoft.com/office/drawing/2014/main" id="{4C945CDA-4F14-4FA0-B272-B1E25B4FA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2084" y="685801"/>
            <a:ext cx="2057400" cy="5105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cap="small" dirty="0">
                <a:solidFill>
                  <a:srgbClr val="FFFFFF"/>
                </a:solidFill>
              </a:rPr>
              <a:t>ASHRAE</a:t>
            </a:r>
            <a:br>
              <a:rPr lang="en-US" sz="3600" cap="small" dirty="0">
                <a:solidFill>
                  <a:srgbClr val="FFFFFF"/>
                </a:solidFill>
              </a:rPr>
            </a:br>
            <a:r>
              <a:rPr lang="en-US" sz="3600" cap="small" dirty="0">
                <a:solidFill>
                  <a:srgbClr val="FFFFFF"/>
                </a:solidFill>
              </a:rPr>
              <a:t>Facts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0908D6B3-006D-4F74-B399-2C4626EA78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92" y="6019800"/>
            <a:ext cx="1040907" cy="719554"/>
          </a:xfrm>
          <a:prstGeom prst="rect">
            <a:avLst/>
          </a:prstGeom>
          <a:noFill/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8C9138A-2EA2-4AC0-9786-2667B4C80D5B}"/>
              </a:ext>
            </a:extLst>
          </p:cNvPr>
          <p:cNvSpPr txBox="1"/>
          <p:nvPr/>
        </p:nvSpPr>
        <p:spPr>
          <a:xfrm>
            <a:off x="3837829" y="685801"/>
            <a:ext cx="4789439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dirty="0"/>
              <a:t>“ASHRAE” was founded in 1959, after a merger of ASHAE (1894) &amp; ASRE (1904)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dirty="0"/>
              <a:t>Headquarters in Peachtree Corners, GA</a:t>
            </a: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dirty="0"/>
              <a:t>Newly renovated (2021), Net-Zero Energy Building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dirty="0"/>
              <a:t>Over 51,000 members in over 138 countries</a:t>
            </a: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dirty="0"/>
              <a:t>15 Regions</a:t>
            </a: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dirty="0"/>
              <a:t>199Chapters</a:t>
            </a: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dirty="0"/>
              <a:t>400+ Student Branches</a:t>
            </a: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dirty="0"/>
              <a:t>6,000+ Student Members</a:t>
            </a:r>
          </a:p>
        </p:txBody>
      </p:sp>
    </p:spTree>
    <p:extLst>
      <p:ext uri="{BB962C8B-B14F-4D97-AF65-F5344CB8AC3E}">
        <p14:creationId xmlns:p14="http://schemas.microsoft.com/office/powerpoint/2010/main" val="192794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0908D6B3-006D-4F74-B399-2C4626EA78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92" y="6019800"/>
            <a:ext cx="1040907" cy="719554"/>
          </a:xfrm>
          <a:prstGeom prst="rect">
            <a:avLst/>
          </a:prstGeom>
          <a:noFill/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8C9138A-2EA2-4AC0-9786-2667B4C80D5B}"/>
              </a:ext>
            </a:extLst>
          </p:cNvPr>
          <p:cNvSpPr txBox="1"/>
          <p:nvPr/>
        </p:nvSpPr>
        <p:spPr>
          <a:xfrm>
            <a:off x="3837829" y="685801"/>
            <a:ext cx="4789439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endParaRPr lang="en-US" sz="2000" dirty="0"/>
          </a:p>
        </p:txBody>
      </p:sp>
      <p:sp>
        <p:nvSpPr>
          <p:cNvPr id="42" name="Title 3">
            <a:extLst>
              <a:ext uri="{FF2B5EF4-FFF2-40B4-BE49-F238E27FC236}">
                <a16:creationId xmlns:a16="http://schemas.microsoft.com/office/drawing/2014/main" id="{DA0501A7-AD92-4E8C-AFBA-B683F1BD0D80}"/>
              </a:ext>
            </a:extLst>
          </p:cNvPr>
          <p:cNvSpPr txBox="1">
            <a:spLocks/>
          </p:cNvSpPr>
          <p:nvPr/>
        </p:nvSpPr>
        <p:spPr>
          <a:xfrm>
            <a:off x="1371600" y="-10510"/>
            <a:ext cx="4109339" cy="7839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600" b="1" cap="small" dirty="0"/>
              <a:t>ASHRAE Map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DDCA9B-A9D7-4A5F-B0C2-C7BA448C7F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232" b="3"/>
          <a:stretch/>
        </p:blipFill>
        <p:spPr>
          <a:xfrm>
            <a:off x="1107228" y="735400"/>
            <a:ext cx="7808171" cy="5157142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sp>
        <p:nvSpPr>
          <p:cNvPr id="8" name="Title 3">
            <a:extLst>
              <a:ext uri="{FF2B5EF4-FFF2-40B4-BE49-F238E27FC236}">
                <a16:creationId xmlns:a16="http://schemas.microsoft.com/office/drawing/2014/main" id="{27BAEE3D-9344-4C4B-A1AB-9EC83A82932E}"/>
              </a:ext>
            </a:extLst>
          </p:cNvPr>
          <p:cNvSpPr txBox="1">
            <a:spLocks/>
          </p:cNvSpPr>
          <p:nvPr/>
        </p:nvSpPr>
        <p:spPr>
          <a:xfrm>
            <a:off x="3962400" y="5987599"/>
            <a:ext cx="4109339" cy="7839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2800" b="1" cap="small" dirty="0"/>
              <a:t>We are GLOBAL!!</a:t>
            </a:r>
          </a:p>
        </p:txBody>
      </p:sp>
    </p:spTree>
    <p:extLst>
      <p:ext uri="{BB962C8B-B14F-4D97-AF65-F5344CB8AC3E}">
        <p14:creationId xmlns:p14="http://schemas.microsoft.com/office/powerpoint/2010/main" val="3957405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ASHRAE Structure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A920DF36-5B01-42AF-851C-AEB77C8E10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5" r="-1" b="1566"/>
          <a:stretch/>
        </p:blipFill>
        <p:spPr>
          <a:xfrm>
            <a:off x="982663" y="930533"/>
            <a:ext cx="8071643" cy="488431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  <p:pic>
        <p:nvPicPr>
          <p:cNvPr id="28" name="Picture 27" descr="A black and white logo&#10;&#10;Description automatically generated with low confidence">
            <a:extLst>
              <a:ext uri="{FF2B5EF4-FFF2-40B4-BE49-F238E27FC236}">
                <a16:creationId xmlns:a16="http://schemas.microsoft.com/office/drawing/2014/main" id="{0908D6B3-006D-4F74-B399-2C4626EA78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92" y="6019800"/>
            <a:ext cx="1040907" cy="719554"/>
          </a:xfrm>
          <a:prstGeom prst="rect">
            <a:avLst/>
          </a:prstGeom>
          <a:noFill/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8C9138A-2EA2-4AC0-9786-2667B4C80D5B}"/>
              </a:ext>
            </a:extLst>
          </p:cNvPr>
          <p:cNvSpPr txBox="1"/>
          <p:nvPr/>
        </p:nvSpPr>
        <p:spPr>
          <a:xfrm>
            <a:off x="3837829" y="685801"/>
            <a:ext cx="4789439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endParaRPr lang="en-US" sz="2000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0AA0BE95-2F9C-47C8-AF09-5B7FDB7E23ED}"/>
              </a:ext>
            </a:extLst>
          </p:cNvPr>
          <p:cNvSpPr txBox="1">
            <a:spLocks/>
          </p:cNvSpPr>
          <p:nvPr/>
        </p:nvSpPr>
        <p:spPr>
          <a:xfrm>
            <a:off x="1371600" y="-10510"/>
            <a:ext cx="4109339" cy="78395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3600" b="1" cap="small" dirty="0"/>
              <a:t>ASHRAE Structure</a:t>
            </a:r>
          </a:p>
        </p:txBody>
      </p:sp>
    </p:spTree>
    <p:extLst>
      <p:ext uri="{BB962C8B-B14F-4D97-AF65-F5344CB8AC3E}">
        <p14:creationId xmlns:p14="http://schemas.microsoft.com/office/powerpoint/2010/main" val="855959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7849537D-1221-4438-B909-C42F4F6FA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57" name="Freeform 6">
              <a:extLst>
                <a:ext uri="{FF2B5EF4-FFF2-40B4-BE49-F238E27FC236}">
                  <a16:creationId xmlns:a16="http://schemas.microsoft.com/office/drawing/2014/main" id="{B9369139-A1D9-468A-8DE6-63CDED36E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DE444BBB-1B72-4F5F-AAA3-42E36F8B9A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59" name="Freeform 8">
              <a:extLst>
                <a:ext uri="{FF2B5EF4-FFF2-40B4-BE49-F238E27FC236}">
                  <a16:creationId xmlns:a16="http://schemas.microsoft.com/office/drawing/2014/main" id="{62D52ECB-5FA4-4A10-A562-65C5F483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60" name="Freeform 9">
              <a:extLst>
                <a:ext uri="{FF2B5EF4-FFF2-40B4-BE49-F238E27FC236}">
                  <a16:creationId xmlns:a16="http://schemas.microsoft.com/office/drawing/2014/main" id="{C93506B6-1284-4F4C-84BE-00B492E8A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61" name="Freeform 10">
              <a:extLst>
                <a:ext uri="{FF2B5EF4-FFF2-40B4-BE49-F238E27FC236}">
                  <a16:creationId xmlns:a16="http://schemas.microsoft.com/office/drawing/2014/main" id="{7AAC1053-70BF-4F74-BC7F-4A85455D49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62" name="Freeform 11">
              <a:extLst>
                <a:ext uri="{FF2B5EF4-FFF2-40B4-BE49-F238E27FC236}">
                  <a16:creationId xmlns:a16="http://schemas.microsoft.com/office/drawing/2014/main" id="{02052C87-1A5D-4DD3-96E3-7FBB1B2C8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85125C52-7706-4FD7-B255-8A148ACB9A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5F8FC2D-4ACC-4377-88B5-64863EBC9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70459" y="0"/>
            <a:ext cx="1827609" cy="6858001"/>
            <a:chOff x="1320800" y="0"/>
            <a:chExt cx="2436813" cy="6858001"/>
          </a:xfrm>
        </p:grpSpPr>
        <p:sp>
          <p:nvSpPr>
            <p:cNvPr id="67" name="Freeform 6">
              <a:extLst>
                <a:ext uri="{FF2B5EF4-FFF2-40B4-BE49-F238E27FC236}">
                  <a16:creationId xmlns:a16="http://schemas.microsoft.com/office/drawing/2014/main" id="{52595676-43DB-4019-B10C-5BD9413E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8" name="Freeform 7">
              <a:extLst>
                <a:ext uri="{FF2B5EF4-FFF2-40B4-BE49-F238E27FC236}">
                  <a16:creationId xmlns:a16="http://schemas.microsoft.com/office/drawing/2014/main" id="{3810FDE1-F53F-4C2B-9357-257C9593E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69" name="Freeform 8">
              <a:extLst>
                <a:ext uri="{FF2B5EF4-FFF2-40B4-BE49-F238E27FC236}">
                  <a16:creationId xmlns:a16="http://schemas.microsoft.com/office/drawing/2014/main" id="{DE5DA9C7-E7C4-43BA-9D85-C011A9BAE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70" name="Freeform 9">
              <a:extLst>
                <a:ext uri="{FF2B5EF4-FFF2-40B4-BE49-F238E27FC236}">
                  <a16:creationId xmlns:a16="http://schemas.microsoft.com/office/drawing/2014/main" id="{2185CF5B-97D1-429C-A5BA-0438A0C50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71" name="Freeform 10">
              <a:extLst>
                <a:ext uri="{FF2B5EF4-FFF2-40B4-BE49-F238E27FC236}">
                  <a16:creationId xmlns:a16="http://schemas.microsoft.com/office/drawing/2014/main" id="{950E5E44-EC41-4C69-BF1A-253CBE0D1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72" name="Freeform 11">
              <a:extLst>
                <a:ext uri="{FF2B5EF4-FFF2-40B4-BE49-F238E27FC236}">
                  <a16:creationId xmlns:a16="http://schemas.microsoft.com/office/drawing/2014/main" id="{297DE09D-82FE-44E9-9245-2B6D536C13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2047" y="685800"/>
            <a:ext cx="5585221" cy="17525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cap="small" dirty="0"/>
              <a:t>ASHRAE</a:t>
            </a:r>
            <a:br>
              <a:rPr lang="en-US" cap="small" dirty="0"/>
            </a:br>
            <a:r>
              <a:rPr lang="en-US" cap="small" dirty="0"/>
              <a:t>Core Values</a:t>
            </a:r>
          </a:p>
        </p:txBody>
      </p:sp>
      <p:pic>
        <p:nvPicPr>
          <p:cNvPr id="23" name="Picture 22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FF48F45A-7BE8-4E7A-8F0F-D4A9F971293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0"/>
          <a:stretch/>
        </p:blipFill>
        <p:spPr>
          <a:xfrm>
            <a:off x="20" y="1"/>
            <a:ext cx="2381594" cy="1746553"/>
          </a:xfrm>
          <a:custGeom>
            <a:avLst/>
            <a:gdLst/>
            <a:ahLst/>
            <a:cxnLst/>
            <a:rect l="l" t="t" r="r" b="b"/>
            <a:pathLst>
              <a:path w="3175486" h="1746553">
                <a:moveTo>
                  <a:pt x="0" y="0"/>
                </a:moveTo>
                <a:lnTo>
                  <a:pt x="3175486" y="0"/>
                </a:lnTo>
                <a:lnTo>
                  <a:pt x="2881046" y="1746553"/>
                </a:lnTo>
                <a:lnTo>
                  <a:pt x="0" y="1260188"/>
                </a:lnTo>
                <a:close/>
              </a:path>
            </a:pathLst>
          </a:custGeom>
          <a:ln w="38100">
            <a:noFill/>
          </a:ln>
          <a:effectLst/>
        </p:spPr>
      </p:pic>
      <p:pic>
        <p:nvPicPr>
          <p:cNvPr id="24" name="Picture 23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B788CD00-64F4-4C76-A496-0EBA3D9508F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9" r="12022" b="2"/>
          <a:stretch/>
        </p:blipFill>
        <p:spPr>
          <a:xfrm>
            <a:off x="20" y="1260552"/>
            <a:ext cx="2160721" cy="2231739"/>
          </a:xfrm>
          <a:custGeom>
            <a:avLst/>
            <a:gdLst/>
            <a:ahLst/>
            <a:cxnLst/>
            <a:rect l="l" t="t" r="r" b="b"/>
            <a:pathLst>
              <a:path w="2880987" h="2231739">
                <a:moveTo>
                  <a:pt x="0" y="0"/>
                </a:moveTo>
                <a:lnTo>
                  <a:pt x="2880987" y="486355"/>
                </a:lnTo>
                <a:lnTo>
                  <a:pt x="2586744" y="2231739"/>
                </a:lnTo>
                <a:lnTo>
                  <a:pt x="0" y="1795057"/>
                </a:lnTo>
                <a:close/>
              </a:path>
            </a:pathLst>
          </a:custGeom>
          <a:ln w="38100">
            <a:noFill/>
          </a:ln>
          <a:effectLst/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378B3870-3745-455D-BA39-2AEA538F1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60552"/>
            <a:ext cx="2160784" cy="486002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0C887669-139E-4E73-B068-6DAE6C659B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9" r="24799" b="-2"/>
          <a:stretch/>
        </p:blipFill>
        <p:spPr>
          <a:xfrm>
            <a:off x="20" y="3055632"/>
            <a:ext cx="1940035" cy="2190319"/>
          </a:xfrm>
          <a:custGeom>
            <a:avLst/>
            <a:gdLst/>
            <a:ahLst/>
            <a:cxnLst/>
            <a:rect l="l" t="t" r="r" b="b"/>
            <a:pathLst>
              <a:path w="2586740" h="2190319">
                <a:moveTo>
                  <a:pt x="0" y="0"/>
                </a:moveTo>
                <a:lnTo>
                  <a:pt x="2586740" y="436681"/>
                </a:lnTo>
                <a:lnTo>
                  <a:pt x="2294818" y="2168301"/>
                </a:lnTo>
                <a:lnTo>
                  <a:pt x="2310547" y="2190319"/>
                </a:lnTo>
                <a:lnTo>
                  <a:pt x="0" y="1846332"/>
                </a:lnTo>
                <a:close/>
              </a:path>
            </a:pathLst>
          </a:custGeom>
          <a:ln w="38100">
            <a:noFill/>
          </a:ln>
          <a:effectLst/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BD0B160-96F0-4959-BFD9-8950B5FD4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055632"/>
            <a:ext cx="1940058" cy="43665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4377E2AF-6BA4-45D6-BFCA-6A8B0A91BB2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7"/>
          <a:stretch/>
        </p:blipFill>
        <p:spPr>
          <a:xfrm>
            <a:off x="20" y="4901964"/>
            <a:ext cx="2594352" cy="1956037"/>
          </a:xfrm>
          <a:custGeom>
            <a:avLst/>
            <a:gdLst/>
            <a:ahLst/>
            <a:cxnLst/>
            <a:rect l="l" t="t" r="r" b="b"/>
            <a:pathLst>
              <a:path w="3459163" h="1956037">
                <a:moveTo>
                  <a:pt x="0" y="0"/>
                </a:moveTo>
                <a:lnTo>
                  <a:pt x="2310547" y="343987"/>
                </a:lnTo>
                <a:lnTo>
                  <a:pt x="3459163" y="1951804"/>
                </a:lnTo>
                <a:lnTo>
                  <a:pt x="0" y="1956037"/>
                </a:lnTo>
                <a:close/>
              </a:path>
            </a:pathLst>
          </a:custGeom>
          <a:ln w="38100">
            <a:noFill/>
          </a:ln>
          <a:effectLst/>
        </p:spPr>
      </p:pic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C76BC0F-67E4-4837-B593-566CB3CA7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901964"/>
            <a:ext cx="1721113" cy="32196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0908D6B3-006D-4F74-B399-2C4626EA78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92" y="6019800"/>
            <a:ext cx="1040907" cy="719554"/>
          </a:xfrm>
          <a:prstGeom prst="rect">
            <a:avLst/>
          </a:prstGeom>
          <a:noFill/>
        </p:spPr>
      </p:pic>
      <p:graphicFrame>
        <p:nvGraphicFramePr>
          <p:cNvPr id="44" name="TextBox 3">
            <a:extLst>
              <a:ext uri="{FF2B5EF4-FFF2-40B4-BE49-F238E27FC236}">
                <a16:creationId xmlns:a16="http://schemas.microsoft.com/office/drawing/2014/main" id="{1C09AE57-A7B1-424D-8966-BB1F9AF119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34678963"/>
              </p:ext>
            </p:extLst>
          </p:nvPr>
        </p:nvGraphicFramePr>
        <p:xfrm>
          <a:off x="3194446" y="2819399"/>
          <a:ext cx="5585221" cy="2667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  <p:extLst>
      <p:ext uri="{BB962C8B-B14F-4D97-AF65-F5344CB8AC3E}">
        <p14:creationId xmlns:p14="http://schemas.microsoft.com/office/powerpoint/2010/main" val="167026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F1527C3-06F4-4F4D-B364-8E9726645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BF1C23D2-D74F-4456-AD7B-904A6E28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578577AD-563A-4936-9ACB-FDCF29841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1C9F3743-BFAB-4636-81C7-ACD99C694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FC58029E-BC15-45E4-AA28-CC80C96A3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1CBB721-7EDD-4FEA-9D6B-A3656D9F4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4C945CDA-4F14-4FA0-B272-B1E25B4FA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2084" y="685801"/>
            <a:ext cx="2057400" cy="5105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cap="small" dirty="0">
                <a:solidFill>
                  <a:srgbClr val="FFFFFF"/>
                </a:solidFill>
              </a:rPr>
              <a:t>The Benefits of ASHRAE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extBox 1"/>
          <p:cNvSpPr txBox="1"/>
          <p:nvPr/>
        </p:nvSpPr>
        <p:spPr>
          <a:xfrm>
            <a:off x="3837829" y="685801"/>
            <a:ext cx="4789439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dirty="0"/>
              <a:t>The opportunity to be a part of </a:t>
            </a:r>
            <a:r>
              <a:rPr lang="en-US" sz="2000" b="1" i="1" dirty="0"/>
              <a:t>THE</a:t>
            </a:r>
            <a:r>
              <a:rPr lang="en-US" sz="2000" dirty="0"/>
              <a:t> professional organization that defines the standards of </a:t>
            </a:r>
            <a:r>
              <a:rPr lang="en-US" sz="2000" b="1" i="1" dirty="0"/>
              <a:t>OUR</a:t>
            </a:r>
            <a:r>
              <a:rPr lang="en-US" sz="2000" dirty="0"/>
              <a:t> industry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dirty="0"/>
              <a:t>Access to Industry Standards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dirty="0"/>
              <a:t>Networking with Industry Leaders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dirty="0"/>
              <a:t>Industry Recognition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dirty="0"/>
              <a:t>Personal and Professional Development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dirty="0"/>
              <a:t>Fun!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dirty="0"/>
              <a:t>Career Advancement Opportunities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908D6B3-006D-4F74-B399-2C4626EA78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92" y="6019800"/>
            <a:ext cx="1040907" cy="719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436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F1527C3-06F4-4F4D-B364-8E9726645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BF1C23D2-D74F-4456-AD7B-904A6E28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578577AD-563A-4936-9ACB-FDCF29841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1C9F3743-BFAB-4636-81C7-ACD99C694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FC58029E-BC15-45E4-AA28-CC80C96A3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1CBB721-7EDD-4FEA-9D6B-A3656D9F4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4C945CDA-4F14-4FA0-B272-B1E25B4FA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2084" y="685801"/>
            <a:ext cx="2057400" cy="5105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cap="small" dirty="0">
                <a:solidFill>
                  <a:srgbClr val="FFFFFF"/>
                </a:solidFill>
              </a:rPr>
              <a:t>ASHRAE </a:t>
            </a:r>
            <a:br>
              <a:rPr lang="en-US" sz="3600" cap="small" dirty="0">
                <a:solidFill>
                  <a:srgbClr val="FFFFFF"/>
                </a:solidFill>
              </a:rPr>
            </a:br>
            <a:r>
              <a:rPr lang="en-US" sz="3600" b="1" cap="small" dirty="0">
                <a:solidFill>
                  <a:srgbClr val="FFFFFF"/>
                </a:solidFill>
              </a:rPr>
              <a:t>Society</a:t>
            </a:r>
            <a:r>
              <a:rPr lang="en-US" sz="3600" cap="small" dirty="0">
                <a:solidFill>
                  <a:srgbClr val="FFFFFF"/>
                </a:solidFill>
              </a:rPr>
              <a:t> Member Benefits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extBox 1"/>
          <p:cNvSpPr txBox="1"/>
          <p:nvPr/>
        </p:nvSpPr>
        <p:spPr>
          <a:xfrm>
            <a:off x="3837829" y="685801"/>
            <a:ext cx="4789439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dirty="0"/>
              <a:t>ASHRAE Handbooks, ASHRAE Standards &amp; eLearning Courses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dirty="0"/>
              <a:t>Subscriptions to ASHRAE Journal, ASHRAE Insights and High-Performance Building Magazine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dirty="0"/>
              <a:t>Discounts on publications, educational courses, certification, and conference registration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dirty="0"/>
              <a:t>Access to members-only sections of ASHRAE website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dirty="0"/>
              <a:t>Member-only Insurance Plans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93528CE-D45A-4AA4-9DA5-1D754723E7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92" y="6019800"/>
            <a:ext cx="1040907" cy="719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5785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F1527C3-06F4-4F4D-B364-8E97266450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3109" y="0"/>
            <a:ext cx="1827609" cy="6858001"/>
            <a:chOff x="1320800" y="0"/>
            <a:chExt cx="2436813" cy="685800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BF1C23D2-D74F-4456-AD7B-904A6E28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578577AD-563A-4936-9ACB-FDCF298412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1C9F3743-BFAB-4636-81C7-ACD99C694B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FC58029E-BC15-45E4-AA28-CC80C96A3F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1CBB721-7EDD-4FEA-9D6B-A3656D9F45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4C945CDA-4F14-4FA0-B272-B1E25B4FA1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C8643778-7F6C-4E8D-84D1-D5CDB992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D22F88D-6907-48AF-B024-346E855E0D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1"/>
            <a:ext cx="3302781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72084" y="685801"/>
            <a:ext cx="2057400" cy="51054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600" cap="small" dirty="0">
                <a:solidFill>
                  <a:srgbClr val="FFFFFF"/>
                </a:solidFill>
              </a:rPr>
              <a:t>ASHRAE </a:t>
            </a:r>
            <a:br>
              <a:rPr lang="en-US" sz="3600" cap="small" dirty="0">
                <a:solidFill>
                  <a:srgbClr val="FFFFFF"/>
                </a:solidFill>
              </a:rPr>
            </a:br>
            <a:r>
              <a:rPr lang="en-US" sz="3600" b="1" cap="small" dirty="0">
                <a:solidFill>
                  <a:srgbClr val="FFFFFF"/>
                </a:solidFill>
              </a:rPr>
              <a:t>Chapter</a:t>
            </a:r>
            <a:r>
              <a:rPr lang="en-US" sz="3600" cap="small" dirty="0">
                <a:solidFill>
                  <a:srgbClr val="FFFFFF"/>
                </a:solidFill>
              </a:rPr>
              <a:t> Member Benefits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3842748-48B5-4DD0-A06A-A31C74024A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486469" y="0"/>
            <a:ext cx="1827609" cy="6858001"/>
            <a:chOff x="1320800" y="0"/>
            <a:chExt cx="2436813" cy="6858001"/>
          </a:xfrm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548E99BE-1071-4690-9B9C-07926CEE5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9301F039-B467-413A-B25C-770E51069D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9F06AEC1-5558-49E8-8CAC-FEBD00DF0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id="{D10B76B9-BA68-471E-B58C-ED91198A9F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0">
              <a:extLst>
                <a:ext uri="{FF2B5EF4-FFF2-40B4-BE49-F238E27FC236}">
                  <a16:creationId xmlns:a16="http://schemas.microsoft.com/office/drawing/2014/main" id="{FEB3913B-54A3-490E-BA4B-5D0330990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1">
              <a:extLst>
                <a:ext uri="{FF2B5EF4-FFF2-40B4-BE49-F238E27FC236}">
                  <a16:creationId xmlns:a16="http://schemas.microsoft.com/office/drawing/2014/main" id="{F75DC961-08A4-46F8-8A80-2E1FB977E1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extBox 1"/>
          <p:cNvSpPr txBox="1"/>
          <p:nvPr/>
        </p:nvSpPr>
        <p:spPr>
          <a:xfrm>
            <a:off x="3837828" y="782616"/>
            <a:ext cx="4789439" cy="510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dirty="0"/>
              <a:t>Demonstrates a commitment by </a:t>
            </a:r>
            <a:r>
              <a:rPr lang="en-US" sz="2000" b="1" i="1" dirty="0"/>
              <a:t>YOUR</a:t>
            </a:r>
            <a:r>
              <a:rPr lang="en-US" sz="2000" dirty="0"/>
              <a:t> company to the industry as a whole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dirty="0"/>
              <a:t>Networking for personal and professional development for employees – many of </a:t>
            </a:r>
            <a:r>
              <a:rPr lang="en-US" sz="2000" b="1" i="1" dirty="0"/>
              <a:t>YOUR</a:t>
            </a:r>
            <a:r>
              <a:rPr lang="en-US" sz="2000" dirty="0"/>
              <a:t> customers are members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dirty="0"/>
              <a:t>Educational opportunities tailored to regional aspects of </a:t>
            </a:r>
            <a:r>
              <a:rPr lang="en-US" sz="2000" b="1" i="1" dirty="0"/>
              <a:t>OUR</a:t>
            </a:r>
            <a:r>
              <a:rPr lang="en-US" sz="2000" dirty="0"/>
              <a:t> industry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000" dirty="0"/>
              <a:t>Access to the other important industry participants to learn and share information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8E8A1F3-53A7-4724-9FD4-81FB9C0D29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92" y="6019800"/>
            <a:ext cx="1040907" cy="719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50695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" name="Rectangle 60">
            <a:extLst>
              <a:ext uri="{FF2B5EF4-FFF2-40B4-BE49-F238E27FC236}">
                <a16:creationId xmlns:a16="http://schemas.microsoft.com/office/drawing/2014/main" id="{85125C52-7706-4FD7-B255-8A148ACB9A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85F8FC2D-4ACC-4377-88B5-64863EBC9A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770459" y="0"/>
            <a:ext cx="1827609" cy="6858001"/>
            <a:chOff x="1320800" y="0"/>
            <a:chExt cx="2436813" cy="6858001"/>
          </a:xfrm>
        </p:grpSpPr>
        <p:sp>
          <p:nvSpPr>
            <p:cNvPr id="64" name="Freeform 6">
              <a:extLst>
                <a:ext uri="{FF2B5EF4-FFF2-40B4-BE49-F238E27FC236}">
                  <a16:creationId xmlns:a16="http://schemas.microsoft.com/office/drawing/2014/main" id="{52595676-43DB-4019-B10C-5BD9413EC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3810FDE1-F53F-4C2B-9357-257C9593ED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66" name="Freeform 8">
              <a:extLst>
                <a:ext uri="{FF2B5EF4-FFF2-40B4-BE49-F238E27FC236}">
                  <a16:creationId xmlns:a16="http://schemas.microsoft.com/office/drawing/2014/main" id="{DE5DA9C7-E7C4-43BA-9D85-C011A9BAE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67" name="Freeform 9">
              <a:extLst>
                <a:ext uri="{FF2B5EF4-FFF2-40B4-BE49-F238E27FC236}">
                  <a16:creationId xmlns:a16="http://schemas.microsoft.com/office/drawing/2014/main" id="{2185CF5B-97D1-429C-A5BA-0438A0C50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68" name="Freeform 10">
              <a:extLst>
                <a:ext uri="{FF2B5EF4-FFF2-40B4-BE49-F238E27FC236}">
                  <a16:creationId xmlns:a16="http://schemas.microsoft.com/office/drawing/2014/main" id="{950E5E44-EC41-4C69-BF1A-253CBE0D17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69" name="Freeform 11">
              <a:extLst>
                <a:ext uri="{FF2B5EF4-FFF2-40B4-BE49-F238E27FC236}">
                  <a16:creationId xmlns:a16="http://schemas.microsoft.com/office/drawing/2014/main" id="{297DE09D-82FE-44E9-9245-2B6D536C13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2047" y="685800"/>
            <a:ext cx="5585221" cy="175259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kern="1200" cap="small" dirty="0">
                <a:latin typeface="+mj-lt"/>
                <a:ea typeface="+mj-ea"/>
                <a:cs typeface="+mj-cs"/>
              </a:rPr>
              <a:t>Who are ASHRAE Members?</a:t>
            </a:r>
          </a:p>
        </p:txBody>
      </p:sp>
      <p:pic>
        <p:nvPicPr>
          <p:cNvPr id="35" name="Picture 34" descr="A group of people looking at a computer screen&#10;&#10;Description automatically generated with medium confidence">
            <a:extLst>
              <a:ext uri="{FF2B5EF4-FFF2-40B4-BE49-F238E27FC236}">
                <a16:creationId xmlns:a16="http://schemas.microsoft.com/office/drawing/2014/main" id="{577BA321-0AC5-49D9-997B-13002416AB4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9321"/>
          <a:stretch/>
        </p:blipFill>
        <p:spPr>
          <a:xfrm>
            <a:off x="20" y="1"/>
            <a:ext cx="2381594" cy="1746553"/>
          </a:xfrm>
          <a:custGeom>
            <a:avLst/>
            <a:gdLst/>
            <a:ahLst/>
            <a:cxnLst/>
            <a:rect l="l" t="t" r="r" b="b"/>
            <a:pathLst>
              <a:path w="3175486" h="1746553">
                <a:moveTo>
                  <a:pt x="0" y="0"/>
                </a:moveTo>
                <a:lnTo>
                  <a:pt x="3175486" y="0"/>
                </a:lnTo>
                <a:lnTo>
                  <a:pt x="2881046" y="1746553"/>
                </a:lnTo>
                <a:lnTo>
                  <a:pt x="0" y="1260188"/>
                </a:lnTo>
                <a:close/>
              </a:path>
            </a:pathLst>
          </a:custGeom>
          <a:ln w="38100">
            <a:noFill/>
          </a:ln>
          <a:effectLst/>
        </p:spPr>
      </p:pic>
      <p:pic>
        <p:nvPicPr>
          <p:cNvPr id="33" name="Picture 32" descr="Two people wearing hard hats&#10;&#10;Description automatically generated with low confidence">
            <a:extLst>
              <a:ext uri="{FF2B5EF4-FFF2-40B4-BE49-F238E27FC236}">
                <a16:creationId xmlns:a16="http://schemas.microsoft.com/office/drawing/2014/main" id="{4CFEA541-87C5-4AA3-A950-B27E535FC3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9083" r="26371" b="-1"/>
          <a:stretch/>
        </p:blipFill>
        <p:spPr>
          <a:xfrm>
            <a:off x="20" y="1260552"/>
            <a:ext cx="2160721" cy="2231739"/>
          </a:xfrm>
          <a:custGeom>
            <a:avLst/>
            <a:gdLst/>
            <a:ahLst/>
            <a:cxnLst/>
            <a:rect l="l" t="t" r="r" b="b"/>
            <a:pathLst>
              <a:path w="2880987" h="2231739">
                <a:moveTo>
                  <a:pt x="0" y="0"/>
                </a:moveTo>
                <a:lnTo>
                  <a:pt x="2880987" y="486355"/>
                </a:lnTo>
                <a:lnTo>
                  <a:pt x="2586744" y="2231739"/>
                </a:lnTo>
                <a:lnTo>
                  <a:pt x="0" y="1795057"/>
                </a:lnTo>
                <a:close/>
              </a:path>
            </a:pathLst>
          </a:custGeom>
          <a:ln w="38100">
            <a:noFill/>
          </a:ln>
          <a:effectLst/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78B3870-3745-455D-BA39-2AEA538F1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60552"/>
            <a:ext cx="2160784" cy="486002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 picture containing person, projector&#10;&#10;Description automatically generated">
            <a:extLst>
              <a:ext uri="{FF2B5EF4-FFF2-40B4-BE49-F238E27FC236}">
                <a16:creationId xmlns:a16="http://schemas.microsoft.com/office/drawing/2014/main" id="{7E9FF9AD-B06C-4924-A9D4-472D979FE0A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l="22581" r="33796" b="-3"/>
          <a:stretch/>
        </p:blipFill>
        <p:spPr>
          <a:xfrm>
            <a:off x="20" y="3055632"/>
            <a:ext cx="1940035" cy="2190319"/>
          </a:xfrm>
          <a:custGeom>
            <a:avLst/>
            <a:gdLst/>
            <a:ahLst/>
            <a:cxnLst/>
            <a:rect l="l" t="t" r="r" b="b"/>
            <a:pathLst>
              <a:path w="2586740" h="2190319">
                <a:moveTo>
                  <a:pt x="0" y="0"/>
                </a:moveTo>
                <a:lnTo>
                  <a:pt x="2586740" y="436681"/>
                </a:lnTo>
                <a:lnTo>
                  <a:pt x="2294818" y="2168301"/>
                </a:lnTo>
                <a:lnTo>
                  <a:pt x="2310547" y="2190319"/>
                </a:lnTo>
                <a:lnTo>
                  <a:pt x="0" y="1846332"/>
                </a:lnTo>
                <a:close/>
              </a:path>
            </a:pathLst>
          </a:custGeom>
          <a:ln w="38100">
            <a:noFill/>
          </a:ln>
          <a:effectLst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BD0B160-96F0-4959-BFD9-8950B5FD4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055632"/>
            <a:ext cx="1940058" cy="43665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8" descr="A person sitting at a computer&#10;&#10;Description automatically generated with low confidence">
            <a:extLst>
              <a:ext uri="{FF2B5EF4-FFF2-40B4-BE49-F238E27FC236}">
                <a16:creationId xmlns:a16="http://schemas.microsoft.com/office/drawing/2014/main" id="{0AF1D60C-5CE2-46DC-8484-F6A26364628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21416" r="-4" b="-4"/>
          <a:stretch/>
        </p:blipFill>
        <p:spPr>
          <a:xfrm>
            <a:off x="20" y="4901964"/>
            <a:ext cx="2594352" cy="1956037"/>
          </a:xfrm>
          <a:custGeom>
            <a:avLst/>
            <a:gdLst/>
            <a:ahLst/>
            <a:cxnLst/>
            <a:rect l="l" t="t" r="r" b="b"/>
            <a:pathLst>
              <a:path w="3459163" h="1956037">
                <a:moveTo>
                  <a:pt x="0" y="0"/>
                </a:moveTo>
                <a:lnTo>
                  <a:pt x="2310547" y="343987"/>
                </a:lnTo>
                <a:lnTo>
                  <a:pt x="3459163" y="1951804"/>
                </a:lnTo>
                <a:lnTo>
                  <a:pt x="0" y="1956037"/>
                </a:lnTo>
                <a:close/>
              </a:path>
            </a:pathLst>
          </a:custGeom>
          <a:ln w="38100">
            <a:noFill/>
          </a:ln>
          <a:effectLst/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C76BC0F-67E4-4837-B593-566CB3CA76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4901964"/>
            <a:ext cx="1721113" cy="321969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7BFA0B17-2FA5-4249-8916-E648E745D2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9351848"/>
              </p:ext>
            </p:extLst>
          </p:nvPr>
        </p:nvGraphicFramePr>
        <p:xfrm>
          <a:off x="3042046" y="2666999"/>
          <a:ext cx="5585221" cy="3124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55" name="Picture 54">
            <a:extLst>
              <a:ext uri="{FF2B5EF4-FFF2-40B4-BE49-F238E27FC236}">
                <a16:creationId xmlns:a16="http://schemas.microsoft.com/office/drawing/2014/main" id="{62681E67-1E94-44A1-8D9F-25BE35D5D9D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492" y="6019800"/>
            <a:ext cx="1040907" cy="7195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36478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481</Words>
  <Application>Microsoft Office PowerPoint</Application>
  <PresentationFormat>On-screen Show (4:3)</PresentationFormat>
  <Paragraphs>102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Corbel</vt:lpstr>
      <vt:lpstr>Symbol</vt:lpstr>
      <vt:lpstr>Parallax</vt:lpstr>
      <vt:lpstr>ASHRAE  Membership</vt:lpstr>
      <vt:lpstr>ASHRAE Facts</vt:lpstr>
      <vt:lpstr>PowerPoint Presentation</vt:lpstr>
      <vt:lpstr>ASHRAE Structure</vt:lpstr>
      <vt:lpstr>ASHRAE Core Values</vt:lpstr>
      <vt:lpstr>The Benefits of ASHRAE</vt:lpstr>
      <vt:lpstr>ASHRAE  Society Member Benefits</vt:lpstr>
      <vt:lpstr>ASHRAE  Chapter Member Benefits</vt:lpstr>
      <vt:lpstr>Who are ASHRAE Members?</vt:lpstr>
      <vt:lpstr>Employer Benefits</vt:lpstr>
      <vt:lpstr>How to join ASHRAE  </vt:lpstr>
      <vt:lpstr>Membership Grades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Suggestions for Presenter</dc:title>
  <dc:creator>Louise McKenzie</dc:creator>
  <cp:lastModifiedBy>Wright, Pacia</cp:lastModifiedBy>
  <cp:revision>7</cp:revision>
  <dcterms:created xsi:type="dcterms:W3CDTF">2021-01-13T00:46:48Z</dcterms:created>
  <dcterms:modified xsi:type="dcterms:W3CDTF">2022-04-20T18:06:09Z</dcterms:modified>
</cp:coreProperties>
</file>